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552" r:id="rId3"/>
    <p:sldId id="531" r:id="rId4"/>
    <p:sldId id="534" r:id="rId5"/>
    <p:sldId id="540" r:id="rId6"/>
    <p:sldId id="541" r:id="rId7"/>
    <p:sldId id="544" r:id="rId8"/>
    <p:sldId id="359" r:id="rId9"/>
    <p:sldId id="545" r:id="rId10"/>
    <p:sldId id="546" r:id="rId11"/>
    <p:sldId id="547" r:id="rId12"/>
    <p:sldId id="548" r:id="rId13"/>
    <p:sldId id="549" r:id="rId14"/>
    <p:sldId id="550" r:id="rId15"/>
    <p:sldId id="533" r:id="rId16"/>
    <p:sldId id="515" r:id="rId17"/>
    <p:sldId id="516" r:id="rId18"/>
    <p:sldId id="524" r:id="rId19"/>
    <p:sldId id="525" r:id="rId20"/>
    <p:sldId id="527" r:id="rId21"/>
    <p:sldId id="530" r:id="rId22"/>
    <p:sldId id="528" r:id="rId23"/>
    <p:sldId id="517" r:id="rId24"/>
    <p:sldId id="529" r:id="rId25"/>
    <p:sldId id="518" r:id="rId26"/>
    <p:sldId id="520" r:id="rId27"/>
    <p:sldId id="523" r:id="rId28"/>
    <p:sldId id="519" r:id="rId29"/>
    <p:sldId id="259" r:id="rId30"/>
    <p:sldId id="536"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mooij, mw. dr. ir. A.M.G." initials="PmdiA" lastIdx="7" clrIdx="0">
    <p:extLst>
      <p:ext uri="{19B8F6BF-5375-455C-9EA6-DF929625EA0E}">
        <p15:presenceInfo xmlns:p15="http://schemas.microsoft.com/office/powerpoint/2012/main" userId="S::am.pasmooij@cbg-meb.nl::4323e127-64ac-453f-b00d-e8f9cf745b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8791"/>
    <a:srgbClr val="C3BEB9"/>
    <a:srgbClr val="F07D00"/>
    <a:srgbClr val="FFCCCC"/>
    <a:srgbClr val="FFCC99"/>
    <a:srgbClr val="00CC99"/>
    <a:srgbClr val="144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22F0C0-CB4A-42DD-89D6-E316ADFBD261}" v="174" dt="2022-06-03T09:50:42.74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1" autoAdjust="0"/>
    <p:restoredTop sz="80905" autoAdjust="0"/>
  </p:normalViewPr>
  <p:slideViewPr>
    <p:cSldViewPr snapToGrid="0">
      <p:cViewPr varScale="1">
        <p:scale>
          <a:sx n="66" d="100"/>
          <a:sy n="66" d="100"/>
        </p:scale>
        <p:origin x="112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mooij, mw. dr. ir. A.M.G." userId="4323e127-64ac-453f-b00d-e8f9cf745bb3" providerId="ADAL" clId="{C922F0C0-CB4A-42DD-89D6-E316ADFBD261}"/>
    <pc:docChg chg="undo custSel addSld delSld modSld sldOrd">
      <pc:chgData name="Pasmooij, mw. dr. ir. A.M.G." userId="4323e127-64ac-453f-b00d-e8f9cf745bb3" providerId="ADAL" clId="{C922F0C0-CB4A-42DD-89D6-E316ADFBD261}" dt="2022-06-03T09:51:11.664" v="2736" actId="20577"/>
      <pc:docMkLst>
        <pc:docMk/>
      </pc:docMkLst>
      <pc:sldChg chg="modSp mod">
        <pc:chgData name="Pasmooij, mw. dr. ir. A.M.G." userId="4323e127-64ac-453f-b00d-e8f9cf745bb3" providerId="ADAL" clId="{C922F0C0-CB4A-42DD-89D6-E316ADFBD261}" dt="2022-06-02T15:45:51.395" v="106" actId="20577"/>
        <pc:sldMkLst>
          <pc:docMk/>
          <pc:sldMk cId="633886020" sldId="256"/>
        </pc:sldMkLst>
        <pc:spChg chg="mod">
          <ac:chgData name="Pasmooij, mw. dr. ir. A.M.G." userId="4323e127-64ac-453f-b00d-e8f9cf745bb3" providerId="ADAL" clId="{C922F0C0-CB4A-42DD-89D6-E316ADFBD261}" dt="2022-06-02T15:45:51.395" v="106" actId="20577"/>
          <ac:spMkLst>
            <pc:docMk/>
            <pc:sldMk cId="633886020" sldId="256"/>
            <ac:spMk id="3" creationId="{00000000-0000-0000-0000-000000000000}"/>
          </ac:spMkLst>
        </pc:spChg>
      </pc:sldChg>
      <pc:sldChg chg="addSp delSp modSp add mod modNotesTx">
        <pc:chgData name="Pasmooij, mw. dr. ir. A.M.G." userId="4323e127-64ac-453f-b00d-e8f9cf745bb3" providerId="ADAL" clId="{C922F0C0-CB4A-42DD-89D6-E316ADFBD261}" dt="2022-06-02T22:49:06.060" v="2132" actId="20577"/>
        <pc:sldMkLst>
          <pc:docMk/>
          <pc:sldMk cId="1955063528" sldId="359"/>
        </pc:sldMkLst>
        <pc:spChg chg="del">
          <ac:chgData name="Pasmooij, mw. dr. ir. A.M.G." userId="4323e127-64ac-453f-b00d-e8f9cf745bb3" providerId="ADAL" clId="{C922F0C0-CB4A-42DD-89D6-E316ADFBD261}" dt="2022-06-02T21:25:01.772" v="1177" actId="478"/>
          <ac:spMkLst>
            <pc:docMk/>
            <pc:sldMk cId="1955063528" sldId="359"/>
            <ac:spMk id="2" creationId="{00000000-0000-0000-0000-000000000000}"/>
          </ac:spMkLst>
        </pc:spChg>
        <pc:spChg chg="del">
          <ac:chgData name="Pasmooij, mw. dr. ir. A.M.G." userId="4323e127-64ac-453f-b00d-e8f9cf745bb3" providerId="ADAL" clId="{C922F0C0-CB4A-42DD-89D6-E316ADFBD261}" dt="2022-06-02T21:27:50.905" v="1315" actId="478"/>
          <ac:spMkLst>
            <pc:docMk/>
            <pc:sldMk cId="1955063528" sldId="359"/>
            <ac:spMk id="3" creationId="{00000000-0000-0000-0000-000000000000}"/>
          </ac:spMkLst>
        </pc:spChg>
        <pc:spChg chg="add del mod">
          <ac:chgData name="Pasmooij, mw. dr. ir. A.M.G." userId="4323e127-64ac-453f-b00d-e8f9cf745bb3" providerId="ADAL" clId="{C922F0C0-CB4A-42DD-89D6-E316ADFBD261}" dt="2022-06-02T21:30:38.757" v="1327" actId="478"/>
          <ac:spMkLst>
            <pc:docMk/>
            <pc:sldMk cId="1955063528" sldId="359"/>
            <ac:spMk id="5" creationId="{F7A9C122-5C36-43EB-9B56-167A061FAD23}"/>
          </ac:spMkLst>
        </pc:spChg>
        <pc:spChg chg="add del mod">
          <ac:chgData name="Pasmooij, mw. dr. ir. A.M.G." userId="4323e127-64ac-453f-b00d-e8f9cf745bb3" providerId="ADAL" clId="{C922F0C0-CB4A-42DD-89D6-E316ADFBD261}" dt="2022-06-02T21:25:10.531" v="1198" actId="478"/>
          <ac:spMkLst>
            <pc:docMk/>
            <pc:sldMk cId="1955063528" sldId="359"/>
            <ac:spMk id="7" creationId="{6C8EE74E-981C-4579-A6C6-45EA8408C5BC}"/>
          </ac:spMkLst>
        </pc:spChg>
        <pc:spChg chg="add del mod">
          <ac:chgData name="Pasmooij, mw. dr. ir. A.M.G." userId="4323e127-64ac-453f-b00d-e8f9cf745bb3" providerId="ADAL" clId="{C922F0C0-CB4A-42DD-89D6-E316ADFBD261}" dt="2022-06-02T21:27:53.356" v="1316" actId="478"/>
          <ac:spMkLst>
            <pc:docMk/>
            <pc:sldMk cId="1955063528" sldId="359"/>
            <ac:spMk id="9" creationId="{7F97912B-F093-462B-B383-6A32BB1B1096}"/>
          </ac:spMkLst>
        </pc:spChg>
        <pc:spChg chg="add del mod">
          <ac:chgData name="Pasmooij, mw. dr. ir. A.M.G." userId="4323e127-64ac-453f-b00d-e8f9cf745bb3" providerId="ADAL" clId="{C922F0C0-CB4A-42DD-89D6-E316ADFBD261}" dt="2022-06-02T22:45:40.241" v="2013"/>
          <ac:spMkLst>
            <pc:docMk/>
            <pc:sldMk cId="1955063528" sldId="359"/>
            <ac:spMk id="10" creationId="{69B0AA64-DB42-461C-80DF-DF959EE578AF}"/>
          </ac:spMkLst>
        </pc:spChg>
        <pc:graphicFrameChg chg="mod modGraphic">
          <ac:chgData name="Pasmooij, mw. dr. ir. A.M.G." userId="4323e127-64ac-453f-b00d-e8f9cf745bb3" providerId="ADAL" clId="{C922F0C0-CB4A-42DD-89D6-E316ADFBD261}" dt="2022-06-02T22:41:36.880" v="1978" actId="5793"/>
          <ac:graphicFrameMkLst>
            <pc:docMk/>
            <pc:sldMk cId="1955063528" sldId="359"/>
            <ac:graphicFrameMk id="4" creationId="{00000000-0000-0000-0000-000000000000}"/>
          </ac:graphicFrameMkLst>
        </pc:graphicFrameChg>
      </pc:sldChg>
      <pc:sldChg chg="addSp delSp modSp add del mod">
        <pc:chgData name="Pasmooij, mw. dr. ir. A.M.G." userId="4323e127-64ac-453f-b00d-e8f9cf745bb3" providerId="ADAL" clId="{C922F0C0-CB4A-42DD-89D6-E316ADFBD261}" dt="2022-06-02T21:17:42.334" v="1041" actId="2696"/>
        <pc:sldMkLst>
          <pc:docMk/>
          <pc:sldMk cId="2453096458" sldId="386"/>
        </pc:sldMkLst>
        <pc:spChg chg="del">
          <ac:chgData name="Pasmooij, mw. dr. ir. A.M.G." userId="4323e127-64ac-453f-b00d-e8f9cf745bb3" providerId="ADAL" clId="{C922F0C0-CB4A-42DD-89D6-E316ADFBD261}" dt="2022-06-02T21:15:08.432" v="1019" actId="478"/>
          <ac:spMkLst>
            <pc:docMk/>
            <pc:sldMk cId="2453096458" sldId="386"/>
            <ac:spMk id="2" creationId="{00000000-0000-0000-0000-000000000000}"/>
          </ac:spMkLst>
        </pc:spChg>
        <pc:spChg chg="add mod">
          <ac:chgData name="Pasmooij, mw. dr. ir. A.M.G." userId="4323e127-64ac-453f-b00d-e8f9cf745bb3" providerId="ADAL" clId="{C922F0C0-CB4A-42DD-89D6-E316ADFBD261}" dt="2022-06-02T21:13:51.610" v="1014" actId="20577"/>
          <ac:spMkLst>
            <pc:docMk/>
            <pc:sldMk cId="2453096458" sldId="386"/>
            <ac:spMk id="21" creationId="{7801CD40-701F-480A-BAFA-F4FAA3FFFD32}"/>
          </ac:spMkLst>
        </pc:spChg>
        <pc:spChg chg="add del mod">
          <ac:chgData name="Pasmooij, mw. dr. ir. A.M.G." userId="4323e127-64ac-453f-b00d-e8f9cf745bb3" providerId="ADAL" clId="{C922F0C0-CB4A-42DD-89D6-E316ADFBD261}" dt="2022-06-02T21:15:06.622" v="1018" actId="478"/>
          <ac:spMkLst>
            <pc:docMk/>
            <pc:sldMk cId="2453096458" sldId="386"/>
            <ac:spMk id="23" creationId="{BC63EF1E-759F-4011-85A7-7F9A16476B16}"/>
          </ac:spMkLst>
        </pc:spChg>
        <pc:spChg chg="add mod">
          <ac:chgData name="Pasmooij, mw. dr. ir. A.M.G." userId="4323e127-64ac-453f-b00d-e8f9cf745bb3" providerId="ADAL" clId="{C922F0C0-CB4A-42DD-89D6-E316ADFBD261}" dt="2022-06-02T21:16:28.511" v="1027" actId="207"/>
          <ac:spMkLst>
            <pc:docMk/>
            <pc:sldMk cId="2453096458" sldId="386"/>
            <ac:spMk id="25" creationId="{07BD8FEC-7FA5-42D2-89B2-DF563E8E7556}"/>
          </ac:spMkLst>
        </pc:spChg>
        <pc:spChg chg="mod">
          <ac:chgData name="Pasmooij, mw. dr. ir. A.M.G." userId="4323e127-64ac-453f-b00d-e8f9cf745bb3" providerId="ADAL" clId="{C922F0C0-CB4A-42DD-89D6-E316ADFBD261}" dt="2022-06-02T21:13:15.257" v="1006" actId="1076"/>
          <ac:spMkLst>
            <pc:docMk/>
            <pc:sldMk cId="2453096458" sldId="386"/>
            <ac:spMk id="22530" creationId="{00000000-0000-0000-0000-000000000000}"/>
          </ac:spMkLst>
        </pc:spChg>
        <pc:spChg chg="mod">
          <ac:chgData name="Pasmooij, mw. dr. ir. A.M.G." userId="4323e127-64ac-453f-b00d-e8f9cf745bb3" providerId="ADAL" clId="{C922F0C0-CB4A-42DD-89D6-E316ADFBD261}" dt="2022-06-02T21:13:09.612" v="1005" actId="20577"/>
          <ac:spMkLst>
            <pc:docMk/>
            <pc:sldMk cId="2453096458" sldId="386"/>
            <ac:spMk id="22534" creationId="{00000000-0000-0000-0000-000000000000}"/>
          </ac:spMkLst>
        </pc:spChg>
      </pc:sldChg>
      <pc:sldChg chg="addSp delSp modSp add del mod">
        <pc:chgData name="Pasmooij, mw. dr. ir. A.M.G." userId="4323e127-64ac-453f-b00d-e8f9cf745bb3" providerId="ADAL" clId="{C922F0C0-CB4A-42DD-89D6-E316ADFBD261}" dt="2022-06-02T21:18:28.309" v="1050" actId="2696"/>
        <pc:sldMkLst>
          <pc:docMk/>
          <pc:sldMk cId="705240254" sldId="433"/>
        </pc:sldMkLst>
        <pc:spChg chg="mod">
          <ac:chgData name="Pasmooij, mw. dr. ir. A.M.G." userId="4323e127-64ac-453f-b00d-e8f9cf745bb3" providerId="ADAL" clId="{C922F0C0-CB4A-42DD-89D6-E316ADFBD261}" dt="2022-06-02T21:14:48.719" v="1016" actId="20577"/>
          <ac:spMkLst>
            <pc:docMk/>
            <pc:sldMk cId="705240254" sldId="433"/>
            <ac:spMk id="3" creationId="{00000000-0000-0000-0000-000000000000}"/>
          </ac:spMkLst>
        </pc:spChg>
        <pc:spChg chg="add mod">
          <ac:chgData name="Pasmooij, mw. dr. ir. A.M.G." userId="4323e127-64ac-453f-b00d-e8f9cf745bb3" providerId="ADAL" clId="{C922F0C0-CB4A-42DD-89D6-E316ADFBD261}" dt="2022-06-02T21:16:37.408" v="1029" actId="207"/>
          <ac:spMkLst>
            <pc:docMk/>
            <pc:sldMk cId="705240254" sldId="433"/>
            <ac:spMk id="6" creationId="{F7AE5F24-FB33-4BDD-BC57-E0B8EAE64B57}"/>
          </ac:spMkLst>
        </pc:spChg>
        <pc:spChg chg="del mod">
          <ac:chgData name="Pasmooij, mw. dr. ir. A.M.G." userId="4323e127-64ac-453f-b00d-e8f9cf745bb3" providerId="ADAL" clId="{C922F0C0-CB4A-42DD-89D6-E316ADFBD261}" dt="2022-06-02T21:18:00.266" v="1045"/>
          <ac:spMkLst>
            <pc:docMk/>
            <pc:sldMk cId="705240254" sldId="433"/>
            <ac:spMk id="20485" creationId="{00000000-0000-0000-0000-000000000000}"/>
          </ac:spMkLst>
        </pc:spChg>
      </pc:sldChg>
      <pc:sldChg chg="del">
        <pc:chgData name="Pasmooij, mw. dr. ir. A.M.G." userId="4323e127-64ac-453f-b00d-e8f9cf745bb3" providerId="ADAL" clId="{C922F0C0-CB4A-42DD-89D6-E316ADFBD261}" dt="2022-06-03T00:25:23.884" v="2674" actId="2696"/>
        <pc:sldMkLst>
          <pc:docMk/>
          <pc:sldMk cId="3101361634" sldId="514"/>
        </pc:sldMkLst>
      </pc:sldChg>
      <pc:sldChg chg="modSp mod">
        <pc:chgData name="Pasmooij, mw. dr. ir. A.M.G." userId="4323e127-64ac-453f-b00d-e8f9cf745bb3" providerId="ADAL" clId="{C922F0C0-CB4A-42DD-89D6-E316ADFBD261}" dt="2022-06-02T23:14:39.895" v="2620" actId="20577"/>
        <pc:sldMkLst>
          <pc:docMk/>
          <pc:sldMk cId="1283382734" sldId="515"/>
        </pc:sldMkLst>
        <pc:spChg chg="mod">
          <ac:chgData name="Pasmooij, mw. dr. ir. A.M.G." userId="4323e127-64ac-453f-b00d-e8f9cf745bb3" providerId="ADAL" clId="{C922F0C0-CB4A-42DD-89D6-E316ADFBD261}" dt="2022-06-02T23:14:39.895" v="2620" actId="20577"/>
          <ac:spMkLst>
            <pc:docMk/>
            <pc:sldMk cId="1283382734" sldId="515"/>
            <ac:spMk id="7" creationId="{779D8F20-4B81-482A-8D66-BA16012D14B2}"/>
          </ac:spMkLst>
        </pc:spChg>
      </pc:sldChg>
      <pc:sldChg chg="del">
        <pc:chgData name="Pasmooij, mw. dr. ir. A.M.G." userId="4323e127-64ac-453f-b00d-e8f9cf745bb3" providerId="ADAL" clId="{C922F0C0-CB4A-42DD-89D6-E316ADFBD261}" dt="2022-06-02T23:59:09.627" v="2644" actId="2696"/>
        <pc:sldMkLst>
          <pc:docMk/>
          <pc:sldMk cId="3096808686" sldId="521"/>
        </pc:sldMkLst>
      </pc:sldChg>
      <pc:sldChg chg="del">
        <pc:chgData name="Pasmooij, mw. dr. ir. A.M.G." userId="4323e127-64ac-453f-b00d-e8f9cf745bb3" providerId="ADAL" clId="{C922F0C0-CB4A-42DD-89D6-E316ADFBD261}" dt="2022-06-02T20:43:57.990" v="508" actId="2696"/>
        <pc:sldMkLst>
          <pc:docMk/>
          <pc:sldMk cId="1085970043" sldId="522"/>
        </pc:sldMkLst>
      </pc:sldChg>
      <pc:sldChg chg="modSp mod">
        <pc:chgData name="Pasmooij, mw. dr. ir. A.M.G." userId="4323e127-64ac-453f-b00d-e8f9cf745bb3" providerId="ADAL" clId="{C922F0C0-CB4A-42DD-89D6-E316ADFBD261}" dt="2022-06-03T00:00:31.212" v="2672" actId="1035"/>
        <pc:sldMkLst>
          <pc:docMk/>
          <pc:sldMk cId="3812454579" sldId="523"/>
        </pc:sldMkLst>
        <pc:spChg chg="mod">
          <ac:chgData name="Pasmooij, mw. dr. ir. A.M.G." userId="4323e127-64ac-453f-b00d-e8f9cf745bb3" providerId="ADAL" clId="{C922F0C0-CB4A-42DD-89D6-E316ADFBD261}" dt="2022-06-03T00:00:21.936" v="2658" actId="1035"/>
          <ac:spMkLst>
            <pc:docMk/>
            <pc:sldMk cId="3812454579" sldId="523"/>
            <ac:spMk id="4" creationId="{492A39B3-41CB-4271-BF8E-5331EE92FAB4}"/>
          </ac:spMkLst>
        </pc:spChg>
        <pc:spChg chg="mod">
          <ac:chgData name="Pasmooij, mw. dr. ir. A.M.G." userId="4323e127-64ac-453f-b00d-e8f9cf745bb3" providerId="ADAL" clId="{C922F0C0-CB4A-42DD-89D6-E316ADFBD261}" dt="2022-06-03T00:00:21.936" v="2658" actId="1035"/>
          <ac:spMkLst>
            <pc:docMk/>
            <pc:sldMk cId="3812454579" sldId="523"/>
            <ac:spMk id="5" creationId="{14693099-98E9-48A9-9DEF-8A0AB2CB9495}"/>
          </ac:spMkLst>
        </pc:spChg>
        <pc:spChg chg="mod">
          <ac:chgData name="Pasmooij, mw. dr. ir. A.M.G." userId="4323e127-64ac-453f-b00d-e8f9cf745bb3" providerId="ADAL" clId="{C922F0C0-CB4A-42DD-89D6-E316ADFBD261}" dt="2022-06-03T00:00:31.212" v="2672" actId="1035"/>
          <ac:spMkLst>
            <pc:docMk/>
            <pc:sldMk cId="3812454579" sldId="523"/>
            <ac:spMk id="6" creationId="{B103B34E-44F9-4432-8E8A-204F269CCD15}"/>
          </ac:spMkLst>
        </pc:spChg>
        <pc:spChg chg="mod">
          <ac:chgData name="Pasmooij, mw. dr. ir. A.M.G." userId="4323e127-64ac-453f-b00d-e8f9cf745bb3" providerId="ADAL" clId="{C922F0C0-CB4A-42DD-89D6-E316ADFBD261}" dt="2022-06-03T00:00:21.936" v="2658" actId="1035"/>
          <ac:spMkLst>
            <pc:docMk/>
            <pc:sldMk cId="3812454579" sldId="523"/>
            <ac:spMk id="7" creationId="{D8F9ABA4-2E19-4280-B4B0-FA686AD5E762}"/>
          </ac:spMkLst>
        </pc:spChg>
        <pc:spChg chg="mod">
          <ac:chgData name="Pasmooij, mw. dr. ir. A.M.G." userId="4323e127-64ac-453f-b00d-e8f9cf745bb3" providerId="ADAL" clId="{C922F0C0-CB4A-42DD-89D6-E316ADFBD261}" dt="2022-06-03T00:00:31.212" v="2672" actId="1035"/>
          <ac:spMkLst>
            <pc:docMk/>
            <pc:sldMk cId="3812454579" sldId="523"/>
            <ac:spMk id="8" creationId="{7F9A2413-3D37-4A6B-84B9-65D37C7E2561}"/>
          </ac:spMkLst>
        </pc:spChg>
      </pc:sldChg>
      <pc:sldChg chg="del">
        <pc:chgData name="Pasmooij, mw. dr. ir. A.M.G." userId="4323e127-64ac-453f-b00d-e8f9cf745bb3" providerId="ADAL" clId="{C922F0C0-CB4A-42DD-89D6-E316ADFBD261}" dt="2022-06-02T20:42:53.821" v="507" actId="2696"/>
        <pc:sldMkLst>
          <pc:docMk/>
          <pc:sldMk cId="4199367176" sldId="526"/>
        </pc:sldMkLst>
      </pc:sldChg>
      <pc:sldChg chg="addSp delSp modSp new mod ord">
        <pc:chgData name="Pasmooij, mw. dr. ir. A.M.G." userId="4323e127-64ac-453f-b00d-e8f9cf745bb3" providerId="ADAL" clId="{C922F0C0-CB4A-42DD-89D6-E316ADFBD261}" dt="2022-06-02T23:12:36.069" v="2593" actId="20577"/>
        <pc:sldMkLst>
          <pc:docMk/>
          <pc:sldMk cId="2170886105" sldId="531"/>
        </pc:sldMkLst>
        <pc:spChg chg="del mod">
          <ac:chgData name="Pasmooij, mw. dr. ir. A.M.G." userId="4323e127-64ac-453f-b00d-e8f9cf745bb3" providerId="ADAL" clId="{C922F0C0-CB4A-42DD-89D6-E316ADFBD261}" dt="2022-06-02T21:03:18.648" v="872" actId="478"/>
          <ac:spMkLst>
            <pc:docMk/>
            <pc:sldMk cId="2170886105" sldId="531"/>
            <ac:spMk id="2" creationId="{BCD55B37-029C-4836-9B8B-52B909C06A5A}"/>
          </ac:spMkLst>
        </pc:spChg>
        <pc:spChg chg="del">
          <ac:chgData name="Pasmooij, mw. dr. ir. A.M.G." userId="4323e127-64ac-453f-b00d-e8f9cf745bb3" providerId="ADAL" clId="{C922F0C0-CB4A-42DD-89D6-E316ADFBD261}" dt="2022-06-02T20:52:54.585" v="761" actId="478"/>
          <ac:spMkLst>
            <pc:docMk/>
            <pc:sldMk cId="2170886105" sldId="531"/>
            <ac:spMk id="3" creationId="{7E3AFA7A-B6EE-4AF4-810D-BEF91898AD2B}"/>
          </ac:spMkLst>
        </pc:spChg>
        <pc:spChg chg="del">
          <ac:chgData name="Pasmooij, mw. dr. ir. A.M.G." userId="4323e127-64ac-453f-b00d-e8f9cf745bb3" providerId="ADAL" clId="{C922F0C0-CB4A-42DD-89D6-E316ADFBD261}" dt="2022-06-02T20:52:57.125" v="762" actId="478"/>
          <ac:spMkLst>
            <pc:docMk/>
            <pc:sldMk cId="2170886105" sldId="531"/>
            <ac:spMk id="4" creationId="{2E77FB82-020B-4ADF-9B77-52CA9DD0AEA7}"/>
          </ac:spMkLst>
        </pc:spChg>
        <pc:spChg chg="del">
          <ac:chgData name="Pasmooij, mw. dr. ir. A.M.G." userId="4323e127-64ac-453f-b00d-e8f9cf745bb3" providerId="ADAL" clId="{C922F0C0-CB4A-42DD-89D6-E316ADFBD261}" dt="2022-06-02T20:52:53.879" v="760" actId="478"/>
          <ac:spMkLst>
            <pc:docMk/>
            <pc:sldMk cId="2170886105" sldId="531"/>
            <ac:spMk id="6" creationId="{D2314B30-218A-4366-A1D9-33C208CDA7E6}"/>
          </ac:spMkLst>
        </pc:spChg>
        <pc:spChg chg="add mod">
          <ac:chgData name="Pasmooij, mw. dr. ir. A.M.G." userId="4323e127-64ac-453f-b00d-e8f9cf745bb3" providerId="ADAL" clId="{C922F0C0-CB4A-42DD-89D6-E316ADFBD261}" dt="2022-06-02T21:03:03.425" v="869" actId="1038"/>
          <ac:spMkLst>
            <pc:docMk/>
            <pc:sldMk cId="2170886105" sldId="531"/>
            <ac:spMk id="7" creationId="{E263A31E-065F-4496-8A41-AE1491E917BC}"/>
          </ac:spMkLst>
        </pc:spChg>
        <pc:spChg chg="add mod">
          <ac:chgData name="Pasmooij, mw. dr. ir. A.M.G." userId="4323e127-64ac-453f-b00d-e8f9cf745bb3" providerId="ADAL" clId="{C922F0C0-CB4A-42DD-89D6-E316ADFBD261}" dt="2022-06-02T21:01:28.403" v="809" actId="1076"/>
          <ac:spMkLst>
            <pc:docMk/>
            <pc:sldMk cId="2170886105" sldId="531"/>
            <ac:spMk id="11" creationId="{97FB6FE0-492D-4D9A-8976-C18D1273B046}"/>
          </ac:spMkLst>
        </pc:spChg>
        <pc:spChg chg="add mod">
          <ac:chgData name="Pasmooij, mw. dr. ir. A.M.G." userId="4323e127-64ac-453f-b00d-e8f9cf745bb3" providerId="ADAL" clId="{C922F0C0-CB4A-42DD-89D6-E316ADFBD261}" dt="2022-06-02T21:02:06.930" v="842" actId="1035"/>
          <ac:spMkLst>
            <pc:docMk/>
            <pc:sldMk cId="2170886105" sldId="531"/>
            <ac:spMk id="12" creationId="{0D65D40D-8CA6-4212-AB58-F3B202B23FD3}"/>
          </ac:spMkLst>
        </pc:spChg>
        <pc:spChg chg="add del mod">
          <ac:chgData name="Pasmooij, mw. dr. ir. A.M.G." userId="4323e127-64ac-453f-b00d-e8f9cf745bb3" providerId="ADAL" clId="{C922F0C0-CB4A-42DD-89D6-E316ADFBD261}" dt="2022-06-02T21:03:20.099" v="873" actId="478"/>
          <ac:spMkLst>
            <pc:docMk/>
            <pc:sldMk cId="2170886105" sldId="531"/>
            <ac:spMk id="13" creationId="{B9E48C31-9DA0-4506-B5FB-FFFD31DB5E60}"/>
          </ac:spMkLst>
        </pc:spChg>
        <pc:spChg chg="add mod">
          <ac:chgData name="Pasmooij, mw. dr. ir. A.M.G." userId="4323e127-64ac-453f-b00d-e8f9cf745bb3" providerId="ADAL" clId="{C922F0C0-CB4A-42DD-89D6-E316ADFBD261}" dt="2022-06-02T23:12:36.069" v="2593" actId="20577"/>
          <ac:spMkLst>
            <pc:docMk/>
            <pc:sldMk cId="2170886105" sldId="531"/>
            <ac:spMk id="14" creationId="{178609D6-50CE-4008-B657-B4CD83CFBDF6}"/>
          </ac:spMkLst>
        </pc:spChg>
        <pc:picChg chg="add mod">
          <ac:chgData name="Pasmooij, mw. dr. ir. A.M.G." userId="4323e127-64ac-453f-b00d-e8f9cf745bb3" providerId="ADAL" clId="{C922F0C0-CB4A-42DD-89D6-E316ADFBD261}" dt="2022-06-02T21:00:50.932" v="776" actId="1076"/>
          <ac:picMkLst>
            <pc:docMk/>
            <pc:sldMk cId="2170886105" sldId="531"/>
            <ac:picMk id="9" creationId="{FF7AC2FF-46E3-425D-AEA2-664165B70861}"/>
          </ac:picMkLst>
        </pc:picChg>
        <pc:picChg chg="add mod">
          <ac:chgData name="Pasmooij, mw. dr. ir. A.M.G." userId="4323e127-64ac-453f-b00d-e8f9cf745bb3" providerId="ADAL" clId="{C922F0C0-CB4A-42DD-89D6-E316ADFBD261}" dt="2022-06-02T21:00:58.610" v="779" actId="1076"/>
          <ac:picMkLst>
            <pc:docMk/>
            <pc:sldMk cId="2170886105" sldId="531"/>
            <ac:picMk id="10" creationId="{57D75727-D941-480B-9180-09BC08651AD6}"/>
          </ac:picMkLst>
        </pc:picChg>
      </pc:sldChg>
      <pc:sldChg chg="addSp delSp modSp new del mod ord">
        <pc:chgData name="Pasmooij, mw. dr. ir. A.M.G." userId="4323e127-64ac-453f-b00d-e8f9cf745bb3" providerId="ADAL" clId="{C922F0C0-CB4A-42DD-89D6-E316ADFBD261}" dt="2022-06-02T23:07:29.369" v="2364" actId="2696"/>
        <pc:sldMkLst>
          <pc:docMk/>
          <pc:sldMk cId="1050457409" sldId="532"/>
        </pc:sldMkLst>
        <pc:spChg chg="del">
          <ac:chgData name="Pasmooij, mw. dr. ir. A.M.G." userId="4323e127-64ac-453f-b00d-e8f9cf745bb3" providerId="ADAL" clId="{C922F0C0-CB4A-42DD-89D6-E316ADFBD261}" dt="2022-06-02T15:49:53.966" v="110" actId="478"/>
          <ac:spMkLst>
            <pc:docMk/>
            <pc:sldMk cId="1050457409" sldId="532"/>
            <ac:spMk id="2" creationId="{8A293FA3-2A13-48F0-92E8-D048FF3BD0B6}"/>
          </ac:spMkLst>
        </pc:spChg>
        <pc:spChg chg="del">
          <ac:chgData name="Pasmooij, mw. dr. ir. A.M.G." userId="4323e127-64ac-453f-b00d-e8f9cf745bb3" providerId="ADAL" clId="{C922F0C0-CB4A-42DD-89D6-E316ADFBD261}" dt="2022-06-02T15:50:09.840" v="139" actId="478"/>
          <ac:spMkLst>
            <pc:docMk/>
            <pc:sldMk cId="1050457409" sldId="532"/>
            <ac:spMk id="3" creationId="{ADF69443-2B93-4C5F-8B5E-E4275B0C3D43}"/>
          </ac:spMkLst>
        </pc:spChg>
        <pc:spChg chg="del">
          <ac:chgData name="Pasmooij, mw. dr. ir. A.M.G." userId="4323e127-64ac-453f-b00d-e8f9cf745bb3" providerId="ADAL" clId="{C922F0C0-CB4A-42DD-89D6-E316ADFBD261}" dt="2022-06-02T15:50:16.219" v="141" actId="478"/>
          <ac:spMkLst>
            <pc:docMk/>
            <pc:sldMk cId="1050457409" sldId="532"/>
            <ac:spMk id="4" creationId="{B3A48A27-8183-4802-BCC5-48003CB9F925}"/>
          </ac:spMkLst>
        </pc:spChg>
        <pc:spChg chg="del">
          <ac:chgData name="Pasmooij, mw. dr. ir. A.M.G." userId="4323e127-64ac-453f-b00d-e8f9cf745bb3" providerId="ADAL" clId="{C922F0C0-CB4A-42DD-89D6-E316ADFBD261}" dt="2022-06-02T15:50:12.841" v="140" actId="478"/>
          <ac:spMkLst>
            <pc:docMk/>
            <pc:sldMk cId="1050457409" sldId="532"/>
            <ac:spMk id="6" creationId="{4E1CF1D1-E4F0-40C2-9292-611A80731E1A}"/>
          </ac:spMkLst>
        </pc:spChg>
        <pc:spChg chg="add mod">
          <ac:chgData name="Pasmooij, mw. dr. ir. A.M.G." userId="4323e127-64ac-453f-b00d-e8f9cf745bb3" providerId="ADAL" clId="{C922F0C0-CB4A-42DD-89D6-E316ADFBD261}" dt="2022-06-02T15:50:03.649" v="138" actId="20577"/>
          <ac:spMkLst>
            <pc:docMk/>
            <pc:sldMk cId="1050457409" sldId="532"/>
            <ac:spMk id="7" creationId="{390194BB-38B3-40C3-AD23-1F8B74B7DE88}"/>
          </ac:spMkLst>
        </pc:spChg>
        <pc:spChg chg="add mod">
          <ac:chgData name="Pasmooij, mw. dr. ir. A.M.G." userId="4323e127-64ac-453f-b00d-e8f9cf745bb3" providerId="ADAL" clId="{C922F0C0-CB4A-42DD-89D6-E316ADFBD261}" dt="2022-06-02T20:40:36.994" v="481" actId="947"/>
          <ac:spMkLst>
            <pc:docMk/>
            <pc:sldMk cId="1050457409" sldId="532"/>
            <ac:spMk id="8" creationId="{2B71F2D8-ED09-4BFF-9FCE-69132D51E302}"/>
          </ac:spMkLst>
        </pc:spChg>
      </pc:sldChg>
      <pc:sldChg chg="addSp delSp modSp add mod ord">
        <pc:chgData name="Pasmooij, mw. dr. ir. A.M.G." userId="4323e127-64ac-453f-b00d-e8f9cf745bb3" providerId="ADAL" clId="{C922F0C0-CB4A-42DD-89D6-E316ADFBD261}" dt="2022-06-03T00:16:26.302" v="2673" actId="20577"/>
        <pc:sldMkLst>
          <pc:docMk/>
          <pc:sldMk cId="2323796122" sldId="533"/>
        </pc:sldMkLst>
        <pc:spChg chg="add mod">
          <ac:chgData name="Pasmooij, mw. dr. ir. A.M.G." userId="4323e127-64ac-453f-b00d-e8f9cf745bb3" providerId="ADAL" clId="{C922F0C0-CB4A-42DD-89D6-E316ADFBD261}" dt="2022-06-03T00:16:26.302" v="2673" actId="20577"/>
          <ac:spMkLst>
            <pc:docMk/>
            <pc:sldMk cId="2323796122" sldId="533"/>
            <ac:spMk id="6" creationId="{C9E5ED5A-745B-4516-BD19-3343C1924DAD}"/>
          </ac:spMkLst>
        </pc:spChg>
        <pc:spChg chg="mod">
          <ac:chgData name="Pasmooij, mw. dr. ir. A.M.G." userId="4323e127-64ac-453f-b00d-e8f9cf745bb3" providerId="ADAL" clId="{C922F0C0-CB4A-42DD-89D6-E316ADFBD261}" dt="2022-06-02T20:41:40.745" v="502" actId="20577"/>
          <ac:spMkLst>
            <pc:docMk/>
            <pc:sldMk cId="2323796122" sldId="533"/>
            <ac:spMk id="7" creationId="{390194BB-38B3-40C3-AD23-1F8B74B7DE88}"/>
          </ac:spMkLst>
        </pc:spChg>
        <pc:spChg chg="del mod">
          <ac:chgData name="Pasmooij, mw. dr. ir. A.M.G." userId="4323e127-64ac-453f-b00d-e8f9cf745bb3" providerId="ADAL" clId="{C922F0C0-CB4A-42DD-89D6-E316ADFBD261}" dt="2022-06-02T20:41:46.004" v="505"/>
          <ac:spMkLst>
            <pc:docMk/>
            <pc:sldMk cId="2323796122" sldId="533"/>
            <ac:spMk id="8" creationId="{2B71F2D8-ED09-4BFF-9FCE-69132D51E302}"/>
          </ac:spMkLst>
        </pc:spChg>
      </pc:sldChg>
      <pc:sldChg chg="modSp add del mod">
        <pc:chgData name="Pasmooij, mw. dr. ir. A.M.G." userId="4323e127-64ac-453f-b00d-e8f9cf745bb3" providerId="ADAL" clId="{C922F0C0-CB4A-42DD-89D6-E316ADFBD261}" dt="2022-06-02T20:47:42.793" v="572" actId="2696"/>
        <pc:sldMkLst>
          <pc:docMk/>
          <pc:sldMk cId="2049585344" sldId="534"/>
        </pc:sldMkLst>
        <pc:spChg chg="mod">
          <ac:chgData name="Pasmooij, mw. dr. ir. A.M.G." userId="4323e127-64ac-453f-b00d-e8f9cf745bb3" providerId="ADAL" clId="{C922F0C0-CB4A-42DD-89D6-E316ADFBD261}" dt="2022-06-02T20:47:02.364" v="554" actId="20577"/>
          <ac:spMkLst>
            <pc:docMk/>
            <pc:sldMk cId="2049585344" sldId="534"/>
            <ac:spMk id="6" creationId="{C9E5ED5A-745B-4516-BD19-3343C1924DAD}"/>
          </ac:spMkLst>
        </pc:spChg>
      </pc:sldChg>
      <pc:sldChg chg="addSp delSp modSp add mod">
        <pc:chgData name="Pasmooij, mw. dr. ir. A.M.G." userId="4323e127-64ac-453f-b00d-e8f9cf745bb3" providerId="ADAL" clId="{C922F0C0-CB4A-42DD-89D6-E316ADFBD261}" dt="2022-06-02T21:15:27.729" v="1022" actId="1076"/>
        <pc:sldMkLst>
          <pc:docMk/>
          <pc:sldMk cId="3392542458" sldId="534"/>
        </pc:sldMkLst>
        <pc:spChg chg="del mod">
          <ac:chgData name="Pasmooij, mw. dr. ir. A.M.G." userId="4323e127-64ac-453f-b00d-e8f9cf745bb3" providerId="ADAL" clId="{C922F0C0-CB4A-42DD-89D6-E316ADFBD261}" dt="2022-06-02T21:09:27.816" v="896" actId="478"/>
          <ac:spMkLst>
            <pc:docMk/>
            <pc:sldMk cId="3392542458" sldId="534"/>
            <ac:spMk id="2" creationId="{BCD55B37-029C-4836-9B8B-52B909C06A5A}"/>
          </ac:spMkLst>
        </pc:spChg>
        <pc:spChg chg="mod">
          <ac:chgData name="Pasmooij, mw. dr. ir. A.M.G." userId="4323e127-64ac-453f-b00d-e8f9cf745bb3" providerId="ADAL" clId="{C922F0C0-CB4A-42DD-89D6-E316ADFBD261}" dt="2022-06-02T21:15:27.729" v="1022" actId="1076"/>
          <ac:spMkLst>
            <pc:docMk/>
            <pc:sldMk cId="3392542458" sldId="534"/>
            <ac:spMk id="5" creationId="{40353ED8-A582-4FC6-9C94-89325FAF5B4C}"/>
          </ac:spMkLst>
        </pc:spChg>
        <pc:spChg chg="add del mod">
          <ac:chgData name="Pasmooij, mw. dr. ir. A.M.G." userId="4323e127-64ac-453f-b00d-e8f9cf745bb3" providerId="ADAL" clId="{C922F0C0-CB4A-42DD-89D6-E316ADFBD261}" dt="2022-06-02T21:09:30.649" v="897" actId="478"/>
          <ac:spMkLst>
            <pc:docMk/>
            <pc:sldMk cId="3392542458" sldId="534"/>
            <ac:spMk id="9" creationId="{8C3D2C1C-C6CF-4553-B56B-E7C57ED38711}"/>
          </ac:spMkLst>
        </pc:spChg>
        <pc:spChg chg="add mod">
          <ac:chgData name="Pasmooij, mw. dr. ir. A.M.G." userId="4323e127-64ac-453f-b00d-e8f9cf745bb3" providerId="ADAL" clId="{C922F0C0-CB4A-42DD-89D6-E316ADFBD261}" dt="2022-06-02T21:09:42.489" v="913" actId="20577"/>
          <ac:spMkLst>
            <pc:docMk/>
            <pc:sldMk cId="3392542458" sldId="534"/>
            <ac:spMk id="10" creationId="{CA75F7AC-217F-4DA5-8947-5993F162CB52}"/>
          </ac:spMkLst>
        </pc:spChg>
        <pc:spChg chg="add mod">
          <ac:chgData name="Pasmooij, mw. dr. ir. A.M.G." userId="4323e127-64ac-453f-b00d-e8f9cf745bb3" providerId="ADAL" clId="{C922F0C0-CB4A-42DD-89D6-E316ADFBD261}" dt="2022-06-02T21:11:29.524" v="1002" actId="1036"/>
          <ac:spMkLst>
            <pc:docMk/>
            <pc:sldMk cId="3392542458" sldId="534"/>
            <ac:spMk id="11" creationId="{B2801C74-3833-440C-BCAE-762893ECB773}"/>
          </ac:spMkLst>
        </pc:spChg>
        <pc:spChg chg="add mod">
          <ac:chgData name="Pasmooij, mw. dr. ir. A.M.G." userId="4323e127-64ac-453f-b00d-e8f9cf745bb3" providerId="ADAL" clId="{C922F0C0-CB4A-42DD-89D6-E316ADFBD261}" dt="2022-06-02T21:11:29.524" v="1002" actId="1036"/>
          <ac:spMkLst>
            <pc:docMk/>
            <pc:sldMk cId="3392542458" sldId="534"/>
            <ac:spMk id="12" creationId="{B88A6C87-59E7-4C93-8A26-01C2B31569DA}"/>
          </ac:spMkLst>
        </pc:spChg>
        <pc:picChg chg="add mod modCrop">
          <ac:chgData name="Pasmooij, mw. dr. ir. A.M.G." userId="4323e127-64ac-453f-b00d-e8f9cf745bb3" providerId="ADAL" clId="{C922F0C0-CB4A-42DD-89D6-E316ADFBD261}" dt="2022-06-02T21:11:10.009" v="982" actId="1076"/>
          <ac:picMkLst>
            <pc:docMk/>
            <pc:sldMk cId="3392542458" sldId="534"/>
            <ac:picMk id="4" creationId="{91BF392A-723E-45C7-B121-58F29EBC024B}"/>
          </ac:picMkLst>
        </pc:picChg>
        <pc:picChg chg="add mod modCrop">
          <ac:chgData name="Pasmooij, mw. dr. ir. A.M.G." userId="4323e127-64ac-453f-b00d-e8f9cf745bb3" providerId="ADAL" clId="{C922F0C0-CB4A-42DD-89D6-E316ADFBD261}" dt="2022-06-02T21:11:18.944" v="984" actId="1076"/>
          <ac:picMkLst>
            <pc:docMk/>
            <pc:sldMk cId="3392542458" sldId="534"/>
            <ac:picMk id="7" creationId="{B53E1F64-CE74-4EDC-84CE-C63EB3AD7B9D}"/>
          </ac:picMkLst>
        </pc:picChg>
      </pc:sldChg>
      <pc:sldChg chg="modSp add del mod">
        <pc:chgData name="Pasmooij, mw. dr. ir. A.M.G." userId="4323e127-64ac-453f-b00d-e8f9cf745bb3" providerId="ADAL" clId="{C922F0C0-CB4A-42DD-89D6-E316ADFBD261}" dt="2022-06-02T20:51:05.639" v="712" actId="2696"/>
        <pc:sldMkLst>
          <pc:docMk/>
          <pc:sldMk cId="448325284" sldId="535"/>
        </pc:sldMkLst>
        <pc:spChg chg="mod">
          <ac:chgData name="Pasmooij, mw. dr. ir. A.M.G." userId="4323e127-64ac-453f-b00d-e8f9cf745bb3" providerId="ADAL" clId="{C922F0C0-CB4A-42DD-89D6-E316ADFBD261}" dt="2022-06-02T20:48:05.426" v="573" actId="21"/>
          <ac:spMkLst>
            <pc:docMk/>
            <pc:sldMk cId="448325284" sldId="535"/>
            <ac:spMk id="6" creationId="{C9E5ED5A-745B-4516-BD19-3343C1924DAD}"/>
          </ac:spMkLst>
        </pc:spChg>
      </pc:sldChg>
      <pc:sldChg chg="delSp add del mod">
        <pc:chgData name="Pasmooij, mw. dr. ir. A.M.G." userId="4323e127-64ac-453f-b00d-e8f9cf745bb3" providerId="ADAL" clId="{C922F0C0-CB4A-42DD-89D6-E316ADFBD261}" dt="2022-06-02T22:45:20.055" v="2011" actId="47"/>
        <pc:sldMkLst>
          <pc:docMk/>
          <pc:sldMk cId="1563832394" sldId="535"/>
        </pc:sldMkLst>
        <pc:spChg chg="del">
          <ac:chgData name="Pasmooij, mw. dr. ir. A.M.G." userId="4323e127-64ac-453f-b00d-e8f9cf745bb3" providerId="ADAL" clId="{C922F0C0-CB4A-42DD-89D6-E316ADFBD261}" dt="2022-06-02T21:23:47.473" v="1130" actId="478"/>
          <ac:spMkLst>
            <pc:docMk/>
            <pc:sldMk cId="1563832394" sldId="535"/>
            <ac:spMk id="2" creationId="{BCD55B37-029C-4836-9B8B-52B909C06A5A}"/>
          </ac:spMkLst>
        </pc:spChg>
      </pc:sldChg>
      <pc:sldChg chg="addSp delSp modSp add del mod ord">
        <pc:chgData name="Pasmooij, mw. dr. ir. A.M.G." userId="4323e127-64ac-453f-b00d-e8f9cf745bb3" providerId="ADAL" clId="{C922F0C0-CB4A-42DD-89D6-E316ADFBD261}" dt="2022-06-02T22:56:17.216" v="2176" actId="2696"/>
        <pc:sldMkLst>
          <pc:docMk/>
          <pc:sldMk cId="3627158333" sldId="536"/>
        </pc:sldMkLst>
        <pc:spChg chg="add del">
          <ac:chgData name="Pasmooij, mw. dr. ir. A.M.G." userId="4323e127-64ac-453f-b00d-e8f9cf745bb3" providerId="ADAL" clId="{C922F0C0-CB4A-42DD-89D6-E316ADFBD261}" dt="2022-06-02T21:48:59.065" v="1414" actId="22"/>
          <ac:spMkLst>
            <pc:docMk/>
            <pc:sldMk cId="3627158333" sldId="536"/>
            <ac:spMk id="6" creationId="{BA551A4B-363B-4F81-8068-6AF4FF6FD23B}"/>
          </ac:spMkLst>
        </pc:spChg>
        <pc:spChg chg="add del">
          <ac:chgData name="Pasmooij, mw. dr. ir. A.M.G." userId="4323e127-64ac-453f-b00d-e8f9cf745bb3" providerId="ADAL" clId="{C922F0C0-CB4A-42DD-89D6-E316ADFBD261}" dt="2022-06-02T21:59:53.753" v="1600" actId="478"/>
          <ac:spMkLst>
            <pc:docMk/>
            <pc:sldMk cId="3627158333" sldId="536"/>
            <ac:spMk id="9" creationId="{B7D77AF8-8055-472A-B5D7-B81B8A0ED10F}"/>
          </ac:spMkLst>
        </pc:spChg>
        <pc:graphicFrameChg chg="add del modGraphic">
          <ac:chgData name="Pasmooij, mw. dr. ir. A.M.G." userId="4323e127-64ac-453f-b00d-e8f9cf745bb3" providerId="ADAL" clId="{C922F0C0-CB4A-42DD-89D6-E316ADFBD261}" dt="2022-06-02T21:59:50.209" v="1598" actId="478"/>
          <ac:graphicFrameMkLst>
            <pc:docMk/>
            <pc:sldMk cId="3627158333" sldId="536"/>
            <ac:graphicFrameMk id="7" creationId="{ACB076BF-7BF3-4500-A15A-A893EDA44C16}"/>
          </ac:graphicFrameMkLst>
        </pc:graphicFrameChg>
        <pc:graphicFrameChg chg="add mod modGraphic">
          <ac:chgData name="Pasmooij, mw. dr. ir. A.M.G." userId="4323e127-64ac-453f-b00d-e8f9cf745bb3" providerId="ADAL" clId="{C922F0C0-CB4A-42DD-89D6-E316ADFBD261}" dt="2022-06-02T22:56:14.002" v="2175" actId="1076"/>
          <ac:graphicFrameMkLst>
            <pc:docMk/>
            <pc:sldMk cId="3627158333" sldId="536"/>
            <ac:graphicFrameMk id="10" creationId="{5724E872-154C-4EBE-B767-966610C87A69}"/>
          </ac:graphicFrameMkLst>
        </pc:graphicFrameChg>
      </pc:sldChg>
      <pc:sldChg chg="add del">
        <pc:chgData name="Pasmooij, mw. dr. ir. A.M.G." userId="4323e127-64ac-453f-b00d-e8f9cf745bb3" providerId="ADAL" clId="{C922F0C0-CB4A-42DD-89D6-E316ADFBD261}" dt="2022-06-02T22:56:01.780" v="2173" actId="47"/>
        <pc:sldMkLst>
          <pc:docMk/>
          <pc:sldMk cId="742705197" sldId="537"/>
        </pc:sldMkLst>
      </pc:sldChg>
      <pc:sldChg chg="addSp delSp modSp add del mod modShow modNotesTx">
        <pc:chgData name="Pasmooij, mw. dr. ir. A.M.G." userId="4323e127-64ac-453f-b00d-e8f9cf745bb3" providerId="ADAL" clId="{C922F0C0-CB4A-42DD-89D6-E316ADFBD261}" dt="2022-06-02T23:59:57.942" v="2645" actId="47"/>
        <pc:sldMkLst>
          <pc:docMk/>
          <pc:sldMk cId="1047033426" sldId="538"/>
        </pc:sldMkLst>
        <pc:spChg chg="add del mod">
          <ac:chgData name="Pasmooij, mw. dr. ir. A.M.G." userId="4323e127-64ac-453f-b00d-e8f9cf745bb3" providerId="ADAL" clId="{C922F0C0-CB4A-42DD-89D6-E316ADFBD261}" dt="2022-06-02T21:17:09.604" v="1035" actId="478"/>
          <ac:spMkLst>
            <pc:docMk/>
            <pc:sldMk cId="1047033426" sldId="538"/>
            <ac:spMk id="3" creationId="{FF4037AA-CBA0-44CF-8807-3C5C2E8AAF28}"/>
          </ac:spMkLst>
        </pc:spChg>
        <pc:spChg chg="del">
          <ac:chgData name="Pasmooij, mw. dr. ir. A.M.G." userId="4323e127-64ac-453f-b00d-e8f9cf745bb3" providerId="ADAL" clId="{C922F0C0-CB4A-42DD-89D6-E316ADFBD261}" dt="2022-06-02T21:17:12.347" v="1037" actId="478"/>
          <ac:spMkLst>
            <pc:docMk/>
            <pc:sldMk cId="1047033426" sldId="538"/>
            <ac:spMk id="10" creationId="{CA75F7AC-217F-4DA5-8947-5993F162CB52}"/>
          </ac:spMkLst>
        </pc:spChg>
        <pc:spChg chg="del mod">
          <ac:chgData name="Pasmooij, mw. dr. ir. A.M.G." userId="4323e127-64ac-453f-b00d-e8f9cf745bb3" providerId="ADAL" clId="{C922F0C0-CB4A-42DD-89D6-E316ADFBD261}" dt="2022-06-02T21:17:07.302" v="1034" actId="478"/>
          <ac:spMkLst>
            <pc:docMk/>
            <pc:sldMk cId="1047033426" sldId="538"/>
            <ac:spMk id="11" creationId="{B2801C74-3833-440C-BCAE-762893ECB773}"/>
          </ac:spMkLst>
        </pc:spChg>
        <pc:spChg chg="del">
          <ac:chgData name="Pasmooij, mw. dr. ir. A.M.G." userId="4323e127-64ac-453f-b00d-e8f9cf745bb3" providerId="ADAL" clId="{C922F0C0-CB4A-42DD-89D6-E316ADFBD261}" dt="2022-06-02T21:17:10.706" v="1036" actId="478"/>
          <ac:spMkLst>
            <pc:docMk/>
            <pc:sldMk cId="1047033426" sldId="538"/>
            <ac:spMk id="12" creationId="{B88A6C87-59E7-4C93-8A26-01C2B31569DA}"/>
          </ac:spMkLst>
        </pc:spChg>
        <pc:spChg chg="add mod">
          <ac:chgData name="Pasmooij, mw. dr. ir. A.M.G." userId="4323e127-64ac-453f-b00d-e8f9cf745bb3" providerId="ADAL" clId="{C922F0C0-CB4A-42DD-89D6-E316ADFBD261}" dt="2022-06-02T21:17:18.099" v="1038"/>
          <ac:spMkLst>
            <pc:docMk/>
            <pc:sldMk cId="1047033426" sldId="538"/>
            <ac:spMk id="13" creationId="{2485D5C8-32B5-4FED-B1E7-557E9DE4F76F}"/>
          </ac:spMkLst>
        </pc:spChg>
        <pc:spChg chg="add mod">
          <ac:chgData name="Pasmooij, mw. dr. ir. A.M.G." userId="4323e127-64ac-453f-b00d-e8f9cf745bb3" providerId="ADAL" clId="{C922F0C0-CB4A-42DD-89D6-E316ADFBD261}" dt="2022-06-02T21:17:26.781" v="1039"/>
          <ac:spMkLst>
            <pc:docMk/>
            <pc:sldMk cId="1047033426" sldId="538"/>
            <ac:spMk id="14" creationId="{F383B752-2BE0-4B30-9EC7-833462B3E270}"/>
          </ac:spMkLst>
        </pc:spChg>
        <pc:spChg chg="add mod">
          <ac:chgData name="Pasmooij, mw. dr. ir. A.M.G." userId="4323e127-64ac-453f-b00d-e8f9cf745bb3" providerId="ADAL" clId="{C922F0C0-CB4A-42DD-89D6-E316ADFBD261}" dt="2022-06-02T21:17:26.781" v="1039"/>
          <ac:spMkLst>
            <pc:docMk/>
            <pc:sldMk cId="1047033426" sldId="538"/>
            <ac:spMk id="15" creationId="{904841E1-8C49-4334-A06C-2C20912B987C}"/>
          </ac:spMkLst>
        </pc:spChg>
        <pc:spChg chg="add mod">
          <ac:chgData name="Pasmooij, mw. dr. ir. A.M.G." userId="4323e127-64ac-453f-b00d-e8f9cf745bb3" providerId="ADAL" clId="{C922F0C0-CB4A-42DD-89D6-E316ADFBD261}" dt="2022-06-02T21:17:26.781" v="1039"/>
          <ac:spMkLst>
            <pc:docMk/>
            <pc:sldMk cId="1047033426" sldId="538"/>
            <ac:spMk id="16" creationId="{DF587A52-D3DE-4078-B18C-BE61D31B277D}"/>
          </ac:spMkLst>
        </pc:spChg>
        <pc:spChg chg="add mod">
          <ac:chgData name="Pasmooij, mw. dr. ir. A.M.G." userId="4323e127-64ac-453f-b00d-e8f9cf745bb3" providerId="ADAL" clId="{C922F0C0-CB4A-42DD-89D6-E316ADFBD261}" dt="2022-06-02T21:17:26.781" v="1039"/>
          <ac:spMkLst>
            <pc:docMk/>
            <pc:sldMk cId="1047033426" sldId="538"/>
            <ac:spMk id="17" creationId="{264E7BBD-02E3-459C-A7D4-CA5E849CFD29}"/>
          </ac:spMkLst>
        </pc:spChg>
        <pc:spChg chg="add mod">
          <ac:chgData name="Pasmooij, mw. dr. ir. A.M.G." userId="4323e127-64ac-453f-b00d-e8f9cf745bb3" providerId="ADAL" clId="{C922F0C0-CB4A-42DD-89D6-E316ADFBD261}" dt="2022-06-02T21:17:26.781" v="1039"/>
          <ac:spMkLst>
            <pc:docMk/>
            <pc:sldMk cId="1047033426" sldId="538"/>
            <ac:spMk id="18" creationId="{51EDD78C-8C52-4AEB-B15F-D93EC4BDD463}"/>
          </ac:spMkLst>
        </pc:spChg>
        <pc:spChg chg="add mod">
          <ac:chgData name="Pasmooij, mw. dr. ir. A.M.G." userId="4323e127-64ac-453f-b00d-e8f9cf745bb3" providerId="ADAL" clId="{C922F0C0-CB4A-42DD-89D6-E316ADFBD261}" dt="2022-06-02T21:17:26.781" v="1039"/>
          <ac:spMkLst>
            <pc:docMk/>
            <pc:sldMk cId="1047033426" sldId="538"/>
            <ac:spMk id="19" creationId="{E41F885E-8B80-434C-9119-24D844A63C6A}"/>
          </ac:spMkLst>
        </pc:spChg>
        <pc:spChg chg="add mod">
          <ac:chgData name="Pasmooij, mw. dr. ir. A.M.G." userId="4323e127-64ac-453f-b00d-e8f9cf745bb3" providerId="ADAL" clId="{C922F0C0-CB4A-42DD-89D6-E316ADFBD261}" dt="2022-06-02T21:17:26.781" v="1039"/>
          <ac:spMkLst>
            <pc:docMk/>
            <pc:sldMk cId="1047033426" sldId="538"/>
            <ac:spMk id="20" creationId="{4929150D-9989-44F0-9485-1F4B7EE6A55E}"/>
          </ac:spMkLst>
        </pc:spChg>
        <pc:spChg chg="add mod">
          <ac:chgData name="Pasmooij, mw. dr. ir. A.M.G." userId="4323e127-64ac-453f-b00d-e8f9cf745bb3" providerId="ADAL" clId="{C922F0C0-CB4A-42DD-89D6-E316ADFBD261}" dt="2022-06-02T21:17:26.781" v="1039"/>
          <ac:spMkLst>
            <pc:docMk/>
            <pc:sldMk cId="1047033426" sldId="538"/>
            <ac:spMk id="21" creationId="{782342B0-CDAB-4C56-B0D6-A502CE375FAE}"/>
          </ac:spMkLst>
        </pc:spChg>
        <pc:spChg chg="add mod">
          <ac:chgData name="Pasmooij, mw. dr. ir. A.M.G." userId="4323e127-64ac-453f-b00d-e8f9cf745bb3" providerId="ADAL" clId="{C922F0C0-CB4A-42DD-89D6-E316ADFBD261}" dt="2022-06-02T21:17:26.781" v="1039"/>
          <ac:spMkLst>
            <pc:docMk/>
            <pc:sldMk cId="1047033426" sldId="538"/>
            <ac:spMk id="22" creationId="{65C31A99-85BF-4D5E-9EB0-D1F619945BA6}"/>
          </ac:spMkLst>
        </pc:spChg>
        <pc:spChg chg="add mod">
          <ac:chgData name="Pasmooij, mw. dr. ir. A.M.G." userId="4323e127-64ac-453f-b00d-e8f9cf745bb3" providerId="ADAL" clId="{C922F0C0-CB4A-42DD-89D6-E316ADFBD261}" dt="2022-06-02T21:17:26.781" v="1039"/>
          <ac:spMkLst>
            <pc:docMk/>
            <pc:sldMk cId="1047033426" sldId="538"/>
            <ac:spMk id="23" creationId="{FB2E3265-617B-4843-8895-053CEEDF927F}"/>
          </ac:spMkLst>
        </pc:spChg>
        <pc:spChg chg="add mod">
          <ac:chgData name="Pasmooij, mw. dr. ir. A.M.G." userId="4323e127-64ac-453f-b00d-e8f9cf745bb3" providerId="ADAL" clId="{C922F0C0-CB4A-42DD-89D6-E316ADFBD261}" dt="2022-06-02T21:17:26.781" v="1039"/>
          <ac:spMkLst>
            <pc:docMk/>
            <pc:sldMk cId="1047033426" sldId="538"/>
            <ac:spMk id="24" creationId="{40677C97-993A-4096-BB86-F76FCA8B4AEE}"/>
          </ac:spMkLst>
        </pc:spChg>
        <pc:spChg chg="add mod">
          <ac:chgData name="Pasmooij, mw. dr. ir. A.M.G." userId="4323e127-64ac-453f-b00d-e8f9cf745bb3" providerId="ADAL" clId="{C922F0C0-CB4A-42DD-89D6-E316ADFBD261}" dt="2022-06-02T21:17:26.781" v="1039"/>
          <ac:spMkLst>
            <pc:docMk/>
            <pc:sldMk cId="1047033426" sldId="538"/>
            <ac:spMk id="25" creationId="{B5769CE7-7B0A-4421-B9D3-5AA4B6F32968}"/>
          </ac:spMkLst>
        </pc:spChg>
        <pc:spChg chg="add mod">
          <ac:chgData name="Pasmooij, mw. dr. ir. A.M.G." userId="4323e127-64ac-453f-b00d-e8f9cf745bb3" providerId="ADAL" clId="{C922F0C0-CB4A-42DD-89D6-E316ADFBD261}" dt="2022-06-02T21:17:26.781" v="1039"/>
          <ac:spMkLst>
            <pc:docMk/>
            <pc:sldMk cId="1047033426" sldId="538"/>
            <ac:spMk id="26" creationId="{708B931E-6E87-4DDC-90CA-D295141A002C}"/>
          </ac:spMkLst>
        </pc:spChg>
        <pc:spChg chg="add mod">
          <ac:chgData name="Pasmooij, mw. dr. ir. A.M.G." userId="4323e127-64ac-453f-b00d-e8f9cf745bb3" providerId="ADAL" clId="{C922F0C0-CB4A-42DD-89D6-E316ADFBD261}" dt="2022-06-02T21:17:26.781" v="1039"/>
          <ac:spMkLst>
            <pc:docMk/>
            <pc:sldMk cId="1047033426" sldId="538"/>
            <ac:spMk id="27" creationId="{9A2CDE34-152A-4237-84BA-191F708454B5}"/>
          </ac:spMkLst>
        </pc:spChg>
        <pc:spChg chg="add mod">
          <ac:chgData name="Pasmooij, mw. dr. ir. A.M.G." userId="4323e127-64ac-453f-b00d-e8f9cf745bb3" providerId="ADAL" clId="{C922F0C0-CB4A-42DD-89D6-E316ADFBD261}" dt="2022-06-02T21:17:26.781" v="1039"/>
          <ac:spMkLst>
            <pc:docMk/>
            <pc:sldMk cId="1047033426" sldId="538"/>
            <ac:spMk id="30" creationId="{8EBCD923-2046-40AB-BFC5-AB47B82BDB42}"/>
          </ac:spMkLst>
        </pc:spChg>
        <pc:picChg chg="del">
          <ac:chgData name="Pasmooij, mw. dr. ir. A.M.G." userId="4323e127-64ac-453f-b00d-e8f9cf745bb3" providerId="ADAL" clId="{C922F0C0-CB4A-42DD-89D6-E316ADFBD261}" dt="2022-06-02T21:17:04.315" v="1031" actId="478"/>
          <ac:picMkLst>
            <pc:docMk/>
            <pc:sldMk cId="1047033426" sldId="538"/>
            <ac:picMk id="4" creationId="{91BF392A-723E-45C7-B121-58F29EBC024B}"/>
          </ac:picMkLst>
        </pc:picChg>
        <pc:picChg chg="del">
          <ac:chgData name="Pasmooij, mw. dr. ir. A.M.G." userId="4323e127-64ac-453f-b00d-e8f9cf745bb3" providerId="ADAL" clId="{C922F0C0-CB4A-42DD-89D6-E316ADFBD261}" dt="2022-06-02T21:17:04.918" v="1032" actId="478"/>
          <ac:picMkLst>
            <pc:docMk/>
            <pc:sldMk cId="1047033426" sldId="538"/>
            <ac:picMk id="7" creationId="{B53E1F64-CE74-4EDC-84CE-C63EB3AD7B9D}"/>
          </ac:picMkLst>
        </pc:picChg>
        <pc:picChg chg="add mod">
          <ac:chgData name="Pasmooij, mw. dr. ir. A.M.G." userId="4323e127-64ac-453f-b00d-e8f9cf745bb3" providerId="ADAL" clId="{C922F0C0-CB4A-42DD-89D6-E316ADFBD261}" dt="2022-06-02T21:17:26.781" v="1039"/>
          <ac:picMkLst>
            <pc:docMk/>
            <pc:sldMk cId="1047033426" sldId="538"/>
            <ac:picMk id="28" creationId="{69EFC6CE-4F1C-4D9D-ABEB-BF6499451699}"/>
          </ac:picMkLst>
        </pc:picChg>
        <pc:picChg chg="add mod">
          <ac:chgData name="Pasmooij, mw. dr. ir. A.M.G." userId="4323e127-64ac-453f-b00d-e8f9cf745bb3" providerId="ADAL" clId="{C922F0C0-CB4A-42DD-89D6-E316ADFBD261}" dt="2022-06-02T21:17:26.781" v="1039"/>
          <ac:picMkLst>
            <pc:docMk/>
            <pc:sldMk cId="1047033426" sldId="538"/>
            <ac:picMk id="29" creationId="{60518A94-563B-4760-B483-CD338715EFDA}"/>
          </ac:picMkLst>
        </pc:picChg>
      </pc:sldChg>
      <pc:sldChg chg="addSp delSp modSp add del mod modNotesTx">
        <pc:chgData name="Pasmooij, mw. dr. ir. A.M.G." userId="4323e127-64ac-453f-b00d-e8f9cf745bb3" providerId="ADAL" clId="{C922F0C0-CB4A-42DD-89D6-E316ADFBD261}" dt="2022-06-03T00:00:02.279" v="2646" actId="47"/>
        <pc:sldMkLst>
          <pc:docMk/>
          <pc:sldMk cId="3807429174" sldId="539"/>
        </pc:sldMkLst>
        <pc:spChg chg="mod">
          <ac:chgData name="Pasmooij, mw. dr. ir. A.M.G." userId="4323e127-64ac-453f-b00d-e8f9cf745bb3" providerId="ADAL" clId="{C922F0C0-CB4A-42DD-89D6-E316ADFBD261}" dt="2022-06-02T21:18:07.892" v="1046"/>
          <ac:spMkLst>
            <pc:docMk/>
            <pc:sldMk cId="3807429174" sldId="539"/>
            <ac:spMk id="13" creationId="{2485D5C8-32B5-4FED-B1E7-557E9DE4F76F}"/>
          </ac:spMkLst>
        </pc:spChg>
        <pc:spChg chg="del">
          <ac:chgData name="Pasmooij, mw. dr. ir. A.M.G." userId="4323e127-64ac-453f-b00d-e8f9cf745bb3" providerId="ADAL" clId="{C922F0C0-CB4A-42DD-89D6-E316ADFBD261}" dt="2022-06-02T21:18:15.902" v="1047" actId="478"/>
          <ac:spMkLst>
            <pc:docMk/>
            <pc:sldMk cId="3807429174" sldId="539"/>
            <ac:spMk id="14" creationId="{F383B752-2BE0-4B30-9EC7-833462B3E270}"/>
          </ac:spMkLst>
        </pc:spChg>
        <pc:spChg chg="del">
          <ac:chgData name="Pasmooij, mw. dr. ir. A.M.G." userId="4323e127-64ac-453f-b00d-e8f9cf745bb3" providerId="ADAL" clId="{C922F0C0-CB4A-42DD-89D6-E316ADFBD261}" dt="2022-06-02T21:18:15.902" v="1047" actId="478"/>
          <ac:spMkLst>
            <pc:docMk/>
            <pc:sldMk cId="3807429174" sldId="539"/>
            <ac:spMk id="15" creationId="{904841E1-8C49-4334-A06C-2C20912B987C}"/>
          </ac:spMkLst>
        </pc:spChg>
        <pc:spChg chg="del">
          <ac:chgData name="Pasmooij, mw. dr. ir. A.M.G." userId="4323e127-64ac-453f-b00d-e8f9cf745bb3" providerId="ADAL" clId="{C922F0C0-CB4A-42DD-89D6-E316ADFBD261}" dt="2022-06-02T21:18:15.902" v="1047" actId="478"/>
          <ac:spMkLst>
            <pc:docMk/>
            <pc:sldMk cId="3807429174" sldId="539"/>
            <ac:spMk id="16" creationId="{DF587A52-D3DE-4078-B18C-BE61D31B277D}"/>
          </ac:spMkLst>
        </pc:spChg>
        <pc:spChg chg="del">
          <ac:chgData name="Pasmooij, mw. dr. ir. A.M.G." userId="4323e127-64ac-453f-b00d-e8f9cf745bb3" providerId="ADAL" clId="{C922F0C0-CB4A-42DD-89D6-E316ADFBD261}" dt="2022-06-02T21:18:15.902" v="1047" actId="478"/>
          <ac:spMkLst>
            <pc:docMk/>
            <pc:sldMk cId="3807429174" sldId="539"/>
            <ac:spMk id="17" creationId="{264E7BBD-02E3-459C-A7D4-CA5E849CFD29}"/>
          </ac:spMkLst>
        </pc:spChg>
        <pc:spChg chg="del">
          <ac:chgData name="Pasmooij, mw. dr. ir. A.M.G." userId="4323e127-64ac-453f-b00d-e8f9cf745bb3" providerId="ADAL" clId="{C922F0C0-CB4A-42DD-89D6-E316ADFBD261}" dt="2022-06-02T21:18:15.902" v="1047" actId="478"/>
          <ac:spMkLst>
            <pc:docMk/>
            <pc:sldMk cId="3807429174" sldId="539"/>
            <ac:spMk id="18" creationId="{51EDD78C-8C52-4AEB-B15F-D93EC4BDD463}"/>
          </ac:spMkLst>
        </pc:spChg>
        <pc:spChg chg="del">
          <ac:chgData name="Pasmooij, mw. dr. ir. A.M.G." userId="4323e127-64ac-453f-b00d-e8f9cf745bb3" providerId="ADAL" clId="{C922F0C0-CB4A-42DD-89D6-E316ADFBD261}" dt="2022-06-02T21:18:15.902" v="1047" actId="478"/>
          <ac:spMkLst>
            <pc:docMk/>
            <pc:sldMk cId="3807429174" sldId="539"/>
            <ac:spMk id="19" creationId="{E41F885E-8B80-434C-9119-24D844A63C6A}"/>
          </ac:spMkLst>
        </pc:spChg>
        <pc:spChg chg="del">
          <ac:chgData name="Pasmooij, mw. dr. ir. A.M.G." userId="4323e127-64ac-453f-b00d-e8f9cf745bb3" providerId="ADAL" clId="{C922F0C0-CB4A-42DD-89D6-E316ADFBD261}" dt="2022-06-02T21:18:15.902" v="1047" actId="478"/>
          <ac:spMkLst>
            <pc:docMk/>
            <pc:sldMk cId="3807429174" sldId="539"/>
            <ac:spMk id="20" creationId="{4929150D-9989-44F0-9485-1F4B7EE6A55E}"/>
          </ac:spMkLst>
        </pc:spChg>
        <pc:spChg chg="del">
          <ac:chgData name="Pasmooij, mw. dr. ir. A.M.G." userId="4323e127-64ac-453f-b00d-e8f9cf745bb3" providerId="ADAL" clId="{C922F0C0-CB4A-42DD-89D6-E316ADFBD261}" dt="2022-06-02T21:18:15.902" v="1047" actId="478"/>
          <ac:spMkLst>
            <pc:docMk/>
            <pc:sldMk cId="3807429174" sldId="539"/>
            <ac:spMk id="21" creationId="{782342B0-CDAB-4C56-B0D6-A502CE375FAE}"/>
          </ac:spMkLst>
        </pc:spChg>
        <pc:spChg chg="del">
          <ac:chgData name="Pasmooij, mw. dr. ir. A.M.G." userId="4323e127-64ac-453f-b00d-e8f9cf745bb3" providerId="ADAL" clId="{C922F0C0-CB4A-42DD-89D6-E316ADFBD261}" dt="2022-06-02T21:18:15.902" v="1047" actId="478"/>
          <ac:spMkLst>
            <pc:docMk/>
            <pc:sldMk cId="3807429174" sldId="539"/>
            <ac:spMk id="22" creationId="{65C31A99-85BF-4D5E-9EB0-D1F619945BA6}"/>
          </ac:spMkLst>
        </pc:spChg>
        <pc:spChg chg="del">
          <ac:chgData name="Pasmooij, mw. dr. ir. A.M.G." userId="4323e127-64ac-453f-b00d-e8f9cf745bb3" providerId="ADAL" clId="{C922F0C0-CB4A-42DD-89D6-E316ADFBD261}" dt="2022-06-02T21:18:15.902" v="1047" actId="478"/>
          <ac:spMkLst>
            <pc:docMk/>
            <pc:sldMk cId="3807429174" sldId="539"/>
            <ac:spMk id="23" creationId="{FB2E3265-617B-4843-8895-053CEEDF927F}"/>
          </ac:spMkLst>
        </pc:spChg>
        <pc:spChg chg="del">
          <ac:chgData name="Pasmooij, mw. dr. ir. A.M.G." userId="4323e127-64ac-453f-b00d-e8f9cf745bb3" providerId="ADAL" clId="{C922F0C0-CB4A-42DD-89D6-E316ADFBD261}" dt="2022-06-02T21:18:15.902" v="1047" actId="478"/>
          <ac:spMkLst>
            <pc:docMk/>
            <pc:sldMk cId="3807429174" sldId="539"/>
            <ac:spMk id="24" creationId="{40677C97-993A-4096-BB86-F76FCA8B4AEE}"/>
          </ac:spMkLst>
        </pc:spChg>
        <pc:spChg chg="del">
          <ac:chgData name="Pasmooij, mw. dr. ir. A.M.G." userId="4323e127-64ac-453f-b00d-e8f9cf745bb3" providerId="ADAL" clId="{C922F0C0-CB4A-42DD-89D6-E316ADFBD261}" dt="2022-06-02T21:18:15.902" v="1047" actId="478"/>
          <ac:spMkLst>
            <pc:docMk/>
            <pc:sldMk cId="3807429174" sldId="539"/>
            <ac:spMk id="25" creationId="{B5769CE7-7B0A-4421-B9D3-5AA4B6F32968}"/>
          </ac:spMkLst>
        </pc:spChg>
        <pc:spChg chg="del">
          <ac:chgData name="Pasmooij, mw. dr. ir. A.M.G." userId="4323e127-64ac-453f-b00d-e8f9cf745bb3" providerId="ADAL" clId="{C922F0C0-CB4A-42DD-89D6-E316ADFBD261}" dt="2022-06-02T21:18:15.902" v="1047" actId="478"/>
          <ac:spMkLst>
            <pc:docMk/>
            <pc:sldMk cId="3807429174" sldId="539"/>
            <ac:spMk id="26" creationId="{708B931E-6E87-4DDC-90CA-D295141A002C}"/>
          </ac:spMkLst>
        </pc:spChg>
        <pc:spChg chg="del">
          <ac:chgData name="Pasmooij, mw. dr. ir. A.M.G." userId="4323e127-64ac-453f-b00d-e8f9cf745bb3" providerId="ADAL" clId="{C922F0C0-CB4A-42DD-89D6-E316ADFBD261}" dt="2022-06-02T21:18:15.902" v="1047" actId="478"/>
          <ac:spMkLst>
            <pc:docMk/>
            <pc:sldMk cId="3807429174" sldId="539"/>
            <ac:spMk id="27" creationId="{9A2CDE34-152A-4237-84BA-191F708454B5}"/>
          </ac:spMkLst>
        </pc:spChg>
        <pc:spChg chg="del">
          <ac:chgData name="Pasmooij, mw. dr. ir. A.M.G." userId="4323e127-64ac-453f-b00d-e8f9cf745bb3" providerId="ADAL" clId="{C922F0C0-CB4A-42DD-89D6-E316ADFBD261}" dt="2022-06-02T21:18:15.902" v="1047" actId="478"/>
          <ac:spMkLst>
            <pc:docMk/>
            <pc:sldMk cId="3807429174" sldId="539"/>
            <ac:spMk id="30" creationId="{8EBCD923-2046-40AB-BFC5-AB47B82BDB42}"/>
          </ac:spMkLst>
        </pc:spChg>
        <pc:spChg chg="add mod">
          <ac:chgData name="Pasmooij, mw. dr. ir. A.M.G." userId="4323e127-64ac-453f-b00d-e8f9cf745bb3" providerId="ADAL" clId="{C922F0C0-CB4A-42DD-89D6-E316ADFBD261}" dt="2022-06-02T21:21:45.977" v="1123" actId="1037"/>
          <ac:spMkLst>
            <pc:docMk/>
            <pc:sldMk cId="3807429174" sldId="539"/>
            <ac:spMk id="32" creationId="{444B19B4-B191-4C51-882D-0D6EF2FB074A}"/>
          </ac:spMkLst>
        </pc:spChg>
        <pc:picChg chg="del">
          <ac:chgData name="Pasmooij, mw. dr. ir. A.M.G." userId="4323e127-64ac-453f-b00d-e8f9cf745bb3" providerId="ADAL" clId="{C922F0C0-CB4A-42DD-89D6-E316ADFBD261}" dt="2022-06-02T21:18:15.902" v="1047" actId="478"/>
          <ac:picMkLst>
            <pc:docMk/>
            <pc:sldMk cId="3807429174" sldId="539"/>
            <ac:picMk id="28" creationId="{69EFC6CE-4F1C-4D9D-ABEB-BF6499451699}"/>
          </ac:picMkLst>
        </pc:picChg>
        <pc:picChg chg="del">
          <ac:chgData name="Pasmooij, mw. dr. ir. A.M.G." userId="4323e127-64ac-453f-b00d-e8f9cf745bb3" providerId="ADAL" clId="{C922F0C0-CB4A-42DD-89D6-E316ADFBD261}" dt="2022-06-02T21:18:15.902" v="1047" actId="478"/>
          <ac:picMkLst>
            <pc:docMk/>
            <pc:sldMk cId="3807429174" sldId="539"/>
            <ac:picMk id="29" creationId="{60518A94-563B-4760-B483-CD338715EFDA}"/>
          </ac:picMkLst>
        </pc:picChg>
        <pc:picChg chg="add mod">
          <ac:chgData name="Pasmooij, mw. dr. ir. A.M.G." userId="4323e127-64ac-453f-b00d-e8f9cf745bb3" providerId="ADAL" clId="{C922F0C0-CB4A-42DD-89D6-E316ADFBD261}" dt="2022-06-02T21:18:54.932" v="1087" actId="1035"/>
          <ac:picMkLst>
            <pc:docMk/>
            <pc:sldMk cId="3807429174" sldId="539"/>
            <ac:picMk id="31" creationId="{18936731-73B2-494B-B321-AE44DED5E368}"/>
          </ac:picMkLst>
        </pc:picChg>
      </pc:sldChg>
      <pc:sldChg chg="addSp delSp modSp add mod">
        <pc:chgData name="Pasmooij, mw. dr. ir. A.M.G." userId="4323e127-64ac-453f-b00d-e8f9cf745bb3" providerId="ADAL" clId="{C922F0C0-CB4A-42DD-89D6-E316ADFBD261}" dt="2022-06-02T22:44:07.867" v="1994" actId="404"/>
        <pc:sldMkLst>
          <pc:docMk/>
          <pc:sldMk cId="2113752703" sldId="540"/>
        </pc:sldMkLst>
        <pc:spChg chg="add mod">
          <ac:chgData name="Pasmooij, mw. dr. ir. A.M.G." userId="4323e127-64ac-453f-b00d-e8f9cf745bb3" providerId="ADAL" clId="{C922F0C0-CB4A-42DD-89D6-E316ADFBD261}" dt="2022-06-02T22:44:07.867" v="1994" actId="404"/>
          <ac:spMkLst>
            <pc:docMk/>
            <pc:sldMk cId="2113752703" sldId="540"/>
            <ac:spMk id="6" creationId="{38C24E31-62CF-423B-A937-CA118965253D}"/>
          </ac:spMkLst>
        </pc:spChg>
        <pc:spChg chg="mod">
          <ac:chgData name="Pasmooij, mw. dr. ir. A.M.G." userId="4323e127-64ac-453f-b00d-e8f9cf745bb3" providerId="ADAL" clId="{C922F0C0-CB4A-42DD-89D6-E316ADFBD261}" dt="2022-06-02T21:20:37.553" v="1090"/>
          <ac:spMkLst>
            <pc:docMk/>
            <pc:sldMk cId="2113752703" sldId="540"/>
            <ac:spMk id="13" creationId="{2485D5C8-32B5-4FED-B1E7-557E9DE4F76F}"/>
          </ac:spMkLst>
        </pc:spChg>
        <pc:spChg chg="del mod">
          <ac:chgData name="Pasmooij, mw. dr. ir. A.M.G." userId="4323e127-64ac-453f-b00d-e8f9cf745bb3" providerId="ADAL" clId="{C922F0C0-CB4A-42DD-89D6-E316ADFBD261}" dt="2022-06-02T21:20:43.148" v="1093" actId="478"/>
          <ac:spMkLst>
            <pc:docMk/>
            <pc:sldMk cId="2113752703" sldId="540"/>
            <ac:spMk id="32" creationId="{444B19B4-B191-4C51-882D-0D6EF2FB074A}"/>
          </ac:spMkLst>
        </pc:spChg>
        <pc:picChg chg="del">
          <ac:chgData name="Pasmooij, mw. dr. ir. A.M.G." userId="4323e127-64ac-453f-b00d-e8f9cf745bb3" providerId="ADAL" clId="{C922F0C0-CB4A-42DD-89D6-E316ADFBD261}" dt="2022-06-02T21:20:41.398" v="1092" actId="478"/>
          <ac:picMkLst>
            <pc:docMk/>
            <pc:sldMk cId="2113752703" sldId="540"/>
            <ac:picMk id="31" creationId="{18936731-73B2-494B-B321-AE44DED5E368}"/>
          </ac:picMkLst>
        </pc:picChg>
      </pc:sldChg>
      <pc:sldChg chg="addSp delSp modSp add mod">
        <pc:chgData name="Pasmooij, mw. dr. ir. A.M.G." userId="4323e127-64ac-453f-b00d-e8f9cf745bb3" providerId="ADAL" clId="{C922F0C0-CB4A-42DD-89D6-E316ADFBD261}" dt="2022-06-02T21:23:35.928" v="1129" actId="1076"/>
        <pc:sldMkLst>
          <pc:docMk/>
          <pc:sldMk cId="4178305436" sldId="541"/>
        </pc:sldMkLst>
        <pc:spChg chg="del">
          <ac:chgData name="Pasmooij, mw. dr. ir. A.M.G." userId="4323e127-64ac-453f-b00d-e8f9cf745bb3" providerId="ADAL" clId="{C922F0C0-CB4A-42DD-89D6-E316ADFBD261}" dt="2022-06-02T21:22:59.497" v="1125" actId="478"/>
          <ac:spMkLst>
            <pc:docMk/>
            <pc:sldMk cId="4178305436" sldId="541"/>
            <ac:spMk id="6" creationId="{38C24E31-62CF-423B-A937-CA118965253D}"/>
          </ac:spMkLst>
        </pc:spChg>
        <pc:spChg chg="mod">
          <ac:chgData name="Pasmooij, mw. dr. ir. A.M.G." userId="4323e127-64ac-453f-b00d-e8f9cf745bb3" providerId="ADAL" clId="{C922F0C0-CB4A-42DD-89D6-E316ADFBD261}" dt="2022-06-02T21:23:35.928" v="1129" actId="1076"/>
          <ac:spMkLst>
            <pc:docMk/>
            <pc:sldMk cId="4178305436" sldId="541"/>
            <ac:spMk id="8" creationId="{0EF42B9F-67E6-4191-A3E6-2B4C807C7D43}"/>
          </ac:spMkLst>
        </pc:spChg>
        <pc:spChg chg="mod">
          <ac:chgData name="Pasmooij, mw. dr. ir. A.M.G." userId="4323e127-64ac-453f-b00d-e8f9cf745bb3" providerId="ADAL" clId="{C922F0C0-CB4A-42DD-89D6-E316ADFBD261}" dt="2022-06-02T21:23:35.928" v="1129" actId="1076"/>
          <ac:spMkLst>
            <pc:docMk/>
            <pc:sldMk cId="4178305436" sldId="541"/>
            <ac:spMk id="9" creationId="{D55FABCE-7AC0-4574-8549-9D1BF9CD45F8}"/>
          </ac:spMkLst>
        </pc:spChg>
        <pc:spChg chg="mod">
          <ac:chgData name="Pasmooij, mw. dr. ir. A.M.G." userId="4323e127-64ac-453f-b00d-e8f9cf745bb3" providerId="ADAL" clId="{C922F0C0-CB4A-42DD-89D6-E316ADFBD261}" dt="2022-06-02T21:23:35.928" v="1129" actId="1076"/>
          <ac:spMkLst>
            <pc:docMk/>
            <pc:sldMk cId="4178305436" sldId="541"/>
            <ac:spMk id="10" creationId="{51AEBC73-A8BD-4192-B8C8-B32FD75C0127}"/>
          </ac:spMkLst>
        </pc:spChg>
        <pc:spChg chg="mod">
          <ac:chgData name="Pasmooij, mw. dr. ir. A.M.G." userId="4323e127-64ac-453f-b00d-e8f9cf745bb3" providerId="ADAL" clId="{C922F0C0-CB4A-42DD-89D6-E316ADFBD261}" dt="2022-06-02T21:23:35.928" v="1129" actId="1076"/>
          <ac:spMkLst>
            <pc:docMk/>
            <pc:sldMk cId="4178305436" sldId="541"/>
            <ac:spMk id="11" creationId="{CB1A235F-1291-420E-9704-69873F98CAF4}"/>
          </ac:spMkLst>
        </pc:spChg>
        <pc:spChg chg="mod">
          <ac:chgData name="Pasmooij, mw. dr. ir. A.M.G." userId="4323e127-64ac-453f-b00d-e8f9cf745bb3" providerId="ADAL" clId="{C922F0C0-CB4A-42DD-89D6-E316ADFBD261}" dt="2022-06-02T21:23:35.928" v="1129" actId="1076"/>
          <ac:spMkLst>
            <pc:docMk/>
            <pc:sldMk cId="4178305436" sldId="541"/>
            <ac:spMk id="12" creationId="{DCFA0D66-8F2F-4133-B9C9-4AFA98C75B75}"/>
          </ac:spMkLst>
        </pc:spChg>
        <pc:spChg chg="mod">
          <ac:chgData name="Pasmooij, mw. dr. ir. A.M.G." userId="4323e127-64ac-453f-b00d-e8f9cf745bb3" providerId="ADAL" clId="{C922F0C0-CB4A-42DD-89D6-E316ADFBD261}" dt="2022-06-02T21:23:29.248" v="1128"/>
          <ac:spMkLst>
            <pc:docMk/>
            <pc:sldMk cId="4178305436" sldId="541"/>
            <ac:spMk id="13" creationId="{2485D5C8-32B5-4FED-B1E7-557E9DE4F76F}"/>
          </ac:spMkLst>
        </pc:spChg>
        <pc:spChg chg="mod">
          <ac:chgData name="Pasmooij, mw. dr. ir. A.M.G." userId="4323e127-64ac-453f-b00d-e8f9cf745bb3" providerId="ADAL" clId="{C922F0C0-CB4A-42DD-89D6-E316ADFBD261}" dt="2022-06-02T21:23:35.928" v="1129" actId="1076"/>
          <ac:spMkLst>
            <pc:docMk/>
            <pc:sldMk cId="4178305436" sldId="541"/>
            <ac:spMk id="14" creationId="{BDA4A552-CD9F-4982-BA00-486A16F95397}"/>
          </ac:spMkLst>
        </pc:spChg>
        <pc:spChg chg="mod">
          <ac:chgData name="Pasmooij, mw. dr. ir. A.M.G." userId="4323e127-64ac-453f-b00d-e8f9cf745bb3" providerId="ADAL" clId="{C922F0C0-CB4A-42DD-89D6-E316ADFBD261}" dt="2022-06-02T21:23:35.928" v="1129" actId="1076"/>
          <ac:spMkLst>
            <pc:docMk/>
            <pc:sldMk cId="4178305436" sldId="541"/>
            <ac:spMk id="15" creationId="{57CED57A-2547-44B5-B7B5-CC5B811027B2}"/>
          </ac:spMkLst>
        </pc:spChg>
        <pc:spChg chg="mod">
          <ac:chgData name="Pasmooij, mw. dr. ir. A.M.G." userId="4323e127-64ac-453f-b00d-e8f9cf745bb3" providerId="ADAL" clId="{C922F0C0-CB4A-42DD-89D6-E316ADFBD261}" dt="2022-06-02T21:23:35.928" v="1129" actId="1076"/>
          <ac:spMkLst>
            <pc:docMk/>
            <pc:sldMk cId="4178305436" sldId="541"/>
            <ac:spMk id="16" creationId="{EB03299E-1367-4AE9-B87B-DFD754A5C562}"/>
          </ac:spMkLst>
        </pc:spChg>
        <pc:spChg chg="mod">
          <ac:chgData name="Pasmooij, mw. dr. ir. A.M.G." userId="4323e127-64ac-453f-b00d-e8f9cf745bb3" providerId="ADAL" clId="{C922F0C0-CB4A-42DD-89D6-E316ADFBD261}" dt="2022-06-02T21:23:35.928" v="1129" actId="1076"/>
          <ac:spMkLst>
            <pc:docMk/>
            <pc:sldMk cId="4178305436" sldId="541"/>
            <ac:spMk id="17" creationId="{ED4FA29A-6E72-4C05-B7B8-5C390ED67380}"/>
          </ac:spMkLst>
        </pc:spChg>
        <pc:spChg chg="mod">
          <ac:chgData name="Pasmooij, mw. dr. ir. A.M.G." userId="4323e127-64ac-453f-b00d-e8f9cf745bb3" providerId="ADAL" clId="{C922F0C0-CB4A-42DD-89D6-E316ADFBD261}" dt="2022-06-02T21:23:35.928" v="1129" actId="1076"/>
          <ac:spMkLst>
            <pc:docMk/>
            <pc:sldMk cId="4178305436" sldId="541"/>
            <ac:spMk id="18" creationId="{71FEE07F-B395-4962-A91B-E68F01100648}"/>
          </ac:spMkLst>
        </pc:spChg>
        <pc:spChg chg="mod">
          <ac:chgData name="Pasmooij, mw. dr. ir. A.M.G." userId="4323e127-64ac-453f-b00d-e8f9cf745bb3" providerId="ADAL" clId="{C922F0C0-CB4A-42DD-89D6-E316ADFBD261}" dt="2022-06-02T21:23:35.928" v="1129" actId="1076"/>
          <ac:spMkLst>
            <pc:docMk/>
            <pc:sldMk cId="4178305436" sldId="541"/>
            <ac:spMk id="19" creationId="{865957C4-8877-4C22-B264-7BB1CE49D41F}"/>
          </ac:spMkLst>
        </pc:spChg>
        <pc:spChg chg="mod">
          <ac:chgData name="Pasmooij, mw. dr. ir. A.M.G." userId="4323e127-64ac-453f-b00d-e8f9cf745bb3" providerId="ADAL" clId="{C922F0C0-CB4A-42DD-89D6-E316ADFBD261}" dt="2022-06-02T21:23:35.928" v="1129" actId="1076"/>
          <ac:spMkLst>
            <pc:docMk/>
            <pc:sldMk cId="4178305436" sldId="541"/>
            <ac:spMk id="20" creationId="{C73FEDD9-9CD4-45C2-9166-E3339420B8E6}"/>
          </ac:spMkLst>
        </pc:spChg>
        <pc:spChg chg="mod">
          <ac:chgData name="Pasmooij, mw. dr. ir. A.M.G." userId="4323e127-64ac-453f-b00d-e8f9cf745bb3" providerId="ADAL" clId="{C922F0C0-CB4A-42DD-89D6-E316ADFBD261}" dt="2022-06-02T21:23:35.928" v="1129" actId="1076"/>
          <ac:spMkLst>
            <pc:docMk/>
            <pc:sldMk cId="4178305436" sldId="541"/>
            <ac:spMk id="21" creationId="{D5787A8B-3411-4A2B-98D9-6430B75D9C20}"/>
          </ac:spMkLst>
        </pc:spChg>
        <pc:spChg chg="mod">
          <ac:chgData name="Pasmooij, mw. dr. ir. A.M.G." userId="4323e127-64ac-453f-b00d-e8f9cf745bb3" providerId="ADAL" clId="{C922F0C0-CB4A-42DD-89D6-E316ADFBD261}" dt="2022-06-02T21:23:35.928" v="1129" actId="1076"/>
          <ac:spMkLst>
            <pc:docMk/>
            <pc:sldMk cId="4178305436" sldId="541"/>
            <ac:spMk id="22" creationId="{26066B05-BB2E-468F-9CB8-635C1508088D}"/>
          </ac:spMkLst>
        </pc:spChg>
        <pc:spChg chg="mod">
          <ac:chgData name="Pasmooij, mw. dr. ir. A.M.G." userId="4323e127-64ac-453f-b00d-e8f9cf745bb3" providerId="ADAL" clId="{C922F0C0-CB4A-42DD-89D6-E316ADFBD261}" dt="2022-06-02T21:23:35.928" v="1129" actId="1076"/>
          <ac:spMkLst>
            <pc:docMk/>
            <pc:sldMk cId="4178305436" sldId="541"/>
            <ac:spMk id="23" creationId="{71070CD9-4C5F-4224-A907-6A781E3138BD}"/>
          </ac:spMkLst>
        </pc:spChg>
        <pc:spChg chg="mod">
          <ac:chgData name="Pasmooij, mw. dr. ir. A.M.G." userId="4323e127-64ac-453f-b00d-e8f9cf745bb3" providerId="ADAL" clId="{C922F0C0-CB4A-42DD-89D6-E316ADFBD261}" dt="2022-06-02T21:23:35.928" v="1129" actId="1076"/>
          <ac:spMkLst>
            <pc:docMk/>
            <pc:sldMk cId="4178305436" sldId="541"/>
            <ac:spMk id="24" creationId="{C5008FED-B65C-4448-9E7C-7EDE2ABEE85E}"/>
          </ac:spMkLst>
        </pc:spChg>
        <pc:spChg chg="mod">
          <ac:chgData name="Pasmooij, mw. dr. ir. A.M.G." userId="4323e127-64ac-453f-b00d-e8f9cf745bb3" providerId="ADAL" clId="{C922F0C0-CB4A-42DD-89D6-E316ADFBD261}" dt="2022-06-02T21:23:35.928" v="1129" actId="1076"/>
          <ac:spMkLst>
            <pc:docMk/>
            <pc:sldMk cId="4178305436" sldId="541"/>
            <ac:spMk id="25" creationId="{57FB4DA9-C1AE-4714-883B-EBD3D7448816}"/>
          </ac:spMkLst>
        </pc:spChg>
        <pc:spChg chg="mod">
          <ac:chgData name="Pasmooij, mw. dr. ir. A.M.G." userId="4323e127-64ac-453f-b00d-e8f9cf745bb3" providerId="ADAL" clId="{C922F0C0-CB4A-42DD-89D6-E316ADFBD261}" dt="2022-06-02T21:23:35.928" v="1129" actId="1076"/>
          <ac:spMkLst>
            <pc:docMk/>
            <pc:sldMk cId="4178305436" sldId="541"/>
            <ac:spMk id="26" creationId="{2BAB3A91-9341-4234-8DC3-F400412ECC5C}"/>
          </ac:spMkLst>
        </pc:spChg>
        <pc:spChg chg="mod">
          <ac:chgData name="Pasmooij, mw. dr. ir. A.M.G." userId="4323e127-64ac-453f-b00d-e8f9cf745bb3" providerId="ADAL" clId="{C922F0C0-CB4A-42DD-89D6-E316ADFBD261}" dt="2022-06-02T21:23:35.928" v="1129" actId="1076"/>
          <ac:spMkLst>
            <pc:docMk/>
            <pc:sldMk cId="4178305436" sldId="541"/>
            <ac:spMk id="27" creationId="{37880F03-2D0D-4B0C-9F88-5EAEC8218AA0}"/>
          </ac:spMkLst>
        </pc:spChg>
        <pc:spChg chg="mod">
          <ac:chgData name="Pasmooij, mw. dr. ir. A.M.G." userId="4323e127-64ac-453f-b00d-e8f9cf745bb3" providerId="ADAL" clId="{C922F0C0-CB4A-42DD-89D6-E316ADFBD261}" dt="2022-06-02T21:23:35.928" v="1129" actId="1076"/>
          <ac:spMkLst>
            <pc:docMk/>
            <pc:sldMk cId="4178305436" sldId="541"/>
            <ac:spMk id="28" creationId="{9FF0205C-B81F-4E94-9A31-ECE1FFBA2ED9}"/>
          </ac:spMkLst>
        </pc:spChg>
        <pc:spChg chg="mod">
          <ac:chgData name="Pasmooij, mw. dr. ir. A.M.G." userId="4323e127-64ac-453f-b00d-e8f9cf745bb3" providerId="ADAL" clId="{C922F0C0-CB4A-42DD-89D6-E316ADFBD261}" dt="2022-06-02T21:23:35.928" v="1129" actId="1076"/>
          <ac:spMkLst>
            <pc:docMk/>
            <pc:sldMk cId="4178305436" sldId="541"/>
            <ac:spMk id="29" creationId="{A3121733-B472-4E37-9DA1-12CBA4B9B9FC}"/>
          </ac:spMkLst>
        </pc:spChg>
        <pc:spChg chg="mod">
          <ac:chgData name="Pasmooij, mw. dr. ir. A.M.G." userId="4323e127-64ac-453f-b00d-e8f9cf745bb3" providerId="ADAL" clId="{C922F0C0-CB4A-42DD-89D6-E316ADFBD261}" dt="2022-06-02T21:23:35.928" v="1129" actId="1076"/>
          <ac:spMkLst>
            <pc:docMk/>
            <pc:sldMk cId="4178305436" sldId="541"/>
            <ac:spMk id="30" creationId="{A52381A9-65DA-4871-AC3A-F8AAD345AA0C}"/>
          </ac:spMkLst>
        </pc:spChg>
        <pc:spChg chg="mod">
          <ac:chgData name="Pasmooij, mw. dr. ir. A.M.G." userId="4323e127-64ac-453f-b00d-e8f9cf745bb3" providerId="ADAL" clId="{C922F0C0-CB4A-42DD-89D6-E316ADFBD261}" dt="2022-06-02T21:23:35.928" v="1129" actId="1076"/>
          <ac:spMkLst>
            <pc:docMk/>
            <pc:sldMk cId="4178305436" sldId="541"/>
            <ac:spMk id="31" creationId="{7E6714FD-310D-48EA-BE9F-EC233D0DD57B}"/>
          </ac:spMkLst>
        </pc:spChg>
        <pc:spChg chg="mod">
          <ac:chgData name="Pasmooij, mw. dr. ir. A.M.G." userId="4323e127-64ac-453f-b00d-e8f9cf745bb3" providerId="ADAL" clId="{C922F0C0-CB4A-42DD-89D6-E316ADFBD261}" dt="2022-06-02T21:23:35.928" v="1129" actId="1076"/>
          <ac:spMkLst>
            <pc:docMk/>
            <pc:sldMk cId="4178305436" sldId="541"/>
            <ac:spMk id="32" creationId="{484AB334-B2CD-41FF-A27C-5DA81EA5B04C}"/>
          </ac:spMkLst>
        </pc:spChg>
        <pc:spChg chg="mod">
          <ac:chgData name="Pasmooij, mw. dr. ir. A.M.G." userId="4323e127-64ac-453f-b00d-e8f9cf745bb3" providerId="ADAL" clId="{C922F0C0-CB4A-42DD-89D6-E316ADFBD261}" dt="2022-06-02T21:23:35.928" v="1129" actId="1076"/>
          <ac:spMkLst>
            <pc:docMk/>
            <pc:sldMk cId="4178305436" sldId="541"/>
            <ac:spMk id="33" creationId="{47B6881D-A3B6-4E16-9ED5-CD1A7A8F0DF3}"/>
          </ac:spMkLst>
        </pc:spChg>
        <pc:spChg chg="mod">
          <ac:chgData name="Pasmooij, mw. dr. ir. A.M.G." userId="4323e127-64ac-453f-b00d-e8f9cf745bb3" providerId="ADAL" clId="{C922F0C0-CB4A-42DD-89D6-E316ADFBD261}" dt="2022-06-02T21:23:35.928" v="1129" actId="1076"/>
          <ac:spMkLst>
            <pc:docMk/>
            <pc:sldMk cId="4178305436" sldId="541"/>
            <ac:spMk id="34" creationId="{13E1FDBE-C69E-4D20-BF91-EEEEF470C437}"/>
          </ac:spMkLst>
        </pc:spChg>
        <pc:spChg chg="mod">
          <ac:chgData name="Pasmooij, mw. dr. ir. A.M.G." userId="4323e127-64ac-453f-b00d-e8f9cf745bb3" providerId="ADAL" clId="{C922F0C0-CB4A-42DD-89D6-E316ADFBD261}" dt="2022-06-02T21:23:35.928" v="1129" actId="1076"/>
          <ac:spMkLst>
            <pc:docMk/>
            <pc:sldMk cId="4178305436" sldId="541"/>
            <ac:spMk id="35" creationId="{AE0E1D74-0AB3-4F24-88BB-D65399DD536F}"/>
          </ac:spMkLst>
        </pc:spChg>
        <pc:spChg chg="mod">
          <ac:chgData name="Pasmooij, mw. dr. ir. A.M.G." userId="4323e127-64ac-453f-b00d-e8f9cf745bb3" providerId="ADAL" clId="{C922F0C0-CB4A-42DD-89D6-E316ADFBD261}" dt="2022-06-02T21:23:35.928" v="1129" actId="1076"/>
          <ac:spMkLst>
            <pc:docMk/>
            <pc:sldMk cId="4178305436" sldId="541"/>
            <ac:spMk id="36" creationId="{47FD80AB-467C-4483-8C36-CBC0A55FA76F}"/>
          </ac:spMkLst>
        </pc:spChg>
        <pc:spChg chg="mod">
          <ac:chgData name="Pasmooij, mw. dr. ir. A.M.G." userId="4323e127-64ac-453f-b00d-e8f9cf745bb3" providerId="ADAL" clId="{C922F0C0-CB4A-42DD-89D6-E316ADFBD261}" dt="2022-06-02T21:23:35.928" v="1129" actId="1076"/>
          <ac:spMkLst>
            <pc:docMk/>
            <pc:sldMk cId="4178305436" sldId="541"/>
            <ac:spMk id="37" creationId="{4A795E33-4D6E-4E26-8E66-9E1068B2F5F0}"/>
          </ac:spMkLst>
        </pc:spChg>
        <pc:spChg chg="mod">
          <ac:chgData name="Pasmooij, mw. dr. ir. A.M.G." userId="4323e127-64ac-453f-b00d-e8f9cf745bb3" providerId="ADAL" clId="{C922F0C0-CB4A-42DD-89D6-E316ADFBD261}" dt="2022-06-02T21:23:35.928" v="1129" actId="1076"/>
          <ac:spMkLst>
            <pc:docMk/>
            <pc:sldMk cId="4178305436" sldId="541"/>
            <ac:spMk id="38" creationId="{895D4C67-CF3E-4EFD-A66A-311C78212BC8}"/>
          </ac:spMkLst>
        </pc:spChg>
        <pc:spChg chg="mod">
          <ac:chgData name="Pasmooij, mw. dr. ir. A.M.G." userId="4323e127-64ac-453f-b00d-e8f9cf745bb3" providerId="ADAL" clId="{C922F0C0-CB4A-42DD-89D6-E316ADFBD261}" dt="2022-06-02T21:23:35.928" v="1129" actId="1076"/>
          <ac:spMkLst>
            <pc:docMk/>
            <pc:sldMk cId="4178305436" sldId="541"/>
            <ac:spMk id="39" creationId="{C9F0BF24-7CBE-4B1B-B52C-1EA28E6035D8}"/>
          </ac:spMkLst>
        </pc:spChg>
        <pc:spChg chg="mod">
          <ac:chgData name="Pasmooij, mw. dr. ir. A.M.G." userId="4323e127-64ac-453f-b00d-e8f9cf745bb3" providerId="ADAL" clId="{C922F0C0-CB4A-42DD-89D6-E316ADFBD261}" dt="2022-06-02T21:23:35.928" v="1129" actId="1076"/>
          <ac:spMkLst>
            <pc:docMk/>
            <pc:sldMk cId="4178305436" sldId="541"/>
            <ac:spMk id="40" creationId="{FA064E1C-DB0A-4014-9E7B-D63B3E9760F9}"/>
          </ac:spMkLst>
        </pc:spChg>
        <pc:spChg chg="mod">
          <ac:chgData name="Pasmooij, mw. dr. ir. A.M.G." userId="4323e127-64ac-453f-b00d-e8f9cf745bb3" providerId="ADAL" clId="{C922F0C0-CB4A-42DD-89D6-E316ADFBD261}" dt="2022-06-02T21:23:35.928" v="1129" actId="1076"/>
          <ac:spMkLst>
            <pc:docMk/>
            <pc:sldMk cId="4178305436" sldId="541"/>
            <ac:spMk id="41" creationId="{8C35ADF8-5DC0-4656-883C-F415A8229EAB}"/>
          </ac:spMkLst>
        </pc:spChg>
        <pc:spChg chg="mod">
          <ac:chgData name="Pasmooij, mw. dr. ir. A.M.G." userId="4323e127-64ac-453f-b00d-e8f9cf745bb3" providerId="ADAL" clId="{C922F0C0-CB4A-42DD-89D6-E316ADFBD261}" dt="2022-06-02T21:23:35.928" v="1129" actId="1076"/>
          <ac:spMkLst>
            <pc:docMk/>
            <pc:sldMk cId="4178305436" sldId="541"/>
            <ac:spMk id="42" creationId="{2281948D-E04E-4423-8670-668DE31B1B24}"/>
          </ac:spMkLst>
        </pc:spChg>
        <pc:spChg chg="mod">
          <ac:chgData name="Pasmooij, mw. dr. ir. A.M.G." userId="4323e127-64ac-453f-b00d-e8f9cf745bb3" providerId="ADAL" clId="{C922F0C0-CB4A-42DD-89D6-E316ADFBD261}" dt="2022-06-02T21:23:35.928" v="1129" actId="1076"/>
          <ac:spMkLst>
            <pc:docMk/>
            <pc:sldMk cId="4178305436" sldId="541"/>
            <ac:spMk id="43" creationId="{DF38A526-50FC-4E62-9A2D-EFA5121F264B}"/>
          </ac:spMkLst>
        </pc:spChg>
        <pc:spChg chg="mod">
          <ac:chgData name="Pasmooij, mw. dr. ir. A.M.G." userId="4323e127-64ac-453f-b00d-e8f9cf745bb3" providerId="ADAL" clId="{C922F0C0-CB4A-42DD-89D6-E316ADFBD261}" dt="2022-06-02T21:23:35.928" v="1129" actId="1076"/>
          <ac:spMkLst>
            <pc:docMk/>
            <pc:sldMk cId="4178305436" sldId="541"/>
            <ac:spMk id="44" creationId="{13ECBA9E-3DAF-4B7D-8747-AB30C660651F}"/>
          </ac:spMkLst>
        </pc:spChg>
        <pc:spChg chg="mod">
          <ac:chgData name="Pasmooij, mw. dr. ir. A.M.G." userId="4323e127-64ac-453f-b00d-e8f9cf745bb3" providerId="ADAL" clId="{C922F0C0-CB4A-42DD-89D6-E316ADFBD261}" dt="2022-06-02T21:23:35.928" v="1129" actId="1076"/>
          <ac:spMkLst>
            <pc:docMk/>
            <pc:sldMk cId="4178305436" sldId="541"/>
            <ac:spMk id="45" creationId="{DF3000A3-74BF-4C8B-89F8-599FAA8951A1}"/>
          </ac:spMkLst>
        </pc:spChg>
        <pc:spChg chg="mod">
          <ac:chgData name="Pasmooij, mw. dr. ir. A.M.G." userId="4323e127-64ac-453f-b00d-e8f9cf745bb3" providerId="ADAL" clId="{C922F0C0-CB4A-42DD-89D6-E316ADFBD261}" dt="2022-06-02T21:23:35.928" v="1129" actId="1076"/>
          <ac:spMkLst>
            <pc:docMk/>
            <pc:sldMk cId="4178305436" sldId="541"/>
            <ac:spMk id="46" creationId="{7EFFE78A-B9FF-4D9B-97FA-CCDDEEE6738C}"/>
          </ac:spMkLst>
        </pc:spChg>
        <pc:spChg chg="mod">
          <ac:chgData name="Pasmooij, mw. dr. ir. A.M.G." userId="4323e127-64ac-453f-b00d-e8f9cf745bb3" providerId="ADAL" clId="{C922F0C0-CB4A-42DD-89D6-E316ADFBD261}" dt="2022-06-02T21:23:35.928" v="1129" actId="1076"/>
          <ac:spMkLst>
            <pc:docMk/>
            <pc:sldMk cId="4178305436" sldId="541"/>
            <ac:spMk id="47" creationId="{3D766C01-3CF3-4125-8B65-BA2A7E9B8BBF}"/>
          </ac:spMkLst>
        </pc:spChg>
        <pc:spChg chg="mod">
          <ac:chgData name="Pasmooij, mw. dr. ir. A.M.G." userId="4323e127-64ac-453f-b00d-e8f9cf745bb3" providerId="ADAL" clId="{C922F0C0-CB4A-42DD-89D6-E316ADFBD261}" dt="2022-06-02T21:23:35.928" v="1129" actId="1076"/>
          <ac:spMkLst>
            <pc:docMk/>
            <pc:sldMk cId="4178305436" sldId="541"/>
            <ac:spMk id="48" creationId="{EC929258-BE7D-4D66-A431-A2ED3C5CBF22}"/>
          </ac:spMkLst>
        </pc:spChg>
        <pc:spChg chg="mod">
          <ac:chgData name="Pasmooij, mw. dr. ir. A.M.G." userId="4323e127-64ac-453f-b00d-e8f9cf745bb3" providerId="ADAL" clId="{C922F0C0-CB4A-42DD-89D6-E316ADFBD261}" dt="2022-06-02T21:23:35.928" v="1129" actId="1076"/>
          <ac:spMkLst>
            <pc:docMk/>
            <pc:sldMk cId="4178305436" sldId="541"/>
            <ac:spMk id="49" creationId="{A6BA9951-4837-4399-AB88-E7E7DE3B1030}"/>
          </ac:spMkLst>
        </pc:spChg>
        <pc:spChg chg="mod">
          <ac:chgData name="Pasmooij, mw. dr. ir. A.M.G." userId="4323e127-64ac-453f-b00d-e8f9cf745bb3" providerId="ADAL" clId="{C922F0C0-CB4A-42DD-89D6-E316ADFBD261}" dt="2022-06-02T21:23:35.928" v="1129" actId="1076"/>
          <ac:spMkLst>
            <pc:docMk/>
            <pc:sldMk cId="4178305436" sldId="541"/>
            <ac:spMk id="50" creationId="{F8D0C7D1-49CF-4666-9AC2-18CBDEE0FB14}"/>
          </ac:spMkLst>
        </pc:spChg>
        <pc:grpChg chg="add mod">
          <ac:chgData name="Pasmooij, mw. dr. ir. A.M.G." userId="4323e127-64ac-453f-b00d-e8f9cf745bb3" providerId="ADAL" clId="{C922F0C0-CB4A-42DD-89D6-E316ADFBD261}" dt="2022-06-02T21:23:35.928" v="1129" actId="1076"/>
          <ac:grpSpMkLst>
            <pc:docMk/>
            <pc:sldMk cId="4178305436" sldId="541"/>
            <ac:grpSpMk id="7" creationId="{60F4AD0C-6FDF-419B-A8A7-1C0EC9628AF0}"/>
          </ac:grpSpMkLst>
        </pc:grpChg>
      </pc:sldChg>
      <pc:sldChg chg="delSp modSp add del mod">
        <pc:chgData name="Pasmooij, mw. dr. ir. A.M.G." userId="4323e127-64ac-453f-b00d-e8f9cf745bb3" providerId="ADAL" clId="{C922F0C0-CB4A-42DD-89D6-E316ADFBD261}" dt="2022-06-02T23:07:12.659" v="2363" actId="47"/>
        <pc:sldMkLst>
          <pc:docMk/>
          <pc:sldMk cId="3207118164" sldId="542"/>
        </pc:sldMkLst>
        <pc:graphicFrameChg chg="del mod modGraphic">
          <ac:chgData name="Pasmooij, mw. dr. ir. A.M.G." userId="4323e127-64ac-453f-b00d-e8f9cf745bb3" providerId="ADAL" clId="{C922F0C0-CB4A-42DD-89D6-E316ADFBD261}" dt="2022-06-02T22:45:49.857" v="2015" actId="21"/>
          <ac:graphicFrameMkLst>
            <pc:docMk/>
            <pc:sldMk cId="3207118164" sldId="542"/>
            <ac:graphicFrameMk id="4" creationId="{00000000-0000-0000-0000-000000000000}"/>
          </ac:graphicFrameMkLst>
        </pc:graphicFrameChg>
      </pc:sldChg>
      <pc:sldChg chg="new del">
        <pc:chgData name="Pasmooij, mw. dr. ir. A.M.G." userId="4323e127-64ac-453f-b00d-e8f9cf745bb3" providerId="ADAL" clId="{C922F0C0-CB4A-42DD-89D6-E316ADFBD261}" dt="2022-06-02T22:56:32.039" v="2177" actId="2696"/>
        <pc:sldMkLst>
          <pc:docMk/>
          <pc:sldMk cId="919406158" sldId="543"/>
        </pc:sldMkLst>
      </pc:sldChg>
      <pc:sldChg chg="addSp delSp modSp add mod">
        <pc:chgData name="Pasmooij, mw. dr. ir. A.M.G." userId="4323e127-64ac-453f-b00d-e8f9cf745bb3" providerId="ADAL" clId="{C922F0C0-CB4A-42DD-89D6-E316ADFBD261}" dt="2022-06-02T23:39:44.797" v="2643" actId="20577"/>
        <pc:sldMkLst>
          <pc:docMk/>
          <pc:sldMk cId="4271163643" sldId="544"/>
        </pc:sldMkLst>
        <pc:spChg chg="mod">
          <ac:chgData name="Pasmooij, mw. dr. ir. A.M.G." userId="4323e127-64ac-453f-b00d-e8f9cf745bb3" providerId="ADAL" clId="{C922F0C0-CB4A-42DD-89D6-E316ADFBD261}" dt="2022-06-02T23:12:54.014" v="2600" actId="20577"/>
          <ac:spMkLst>
            <pc:docMk/>
            <pc:sldMk cId="4271163643" sldId="544"/>
            <ac:spMk id="13" creationId="{2485D5C8-32B5-4FED-B1E7-557E9DE4F76F}"/>
          </ac:spMkLst>
        </pc:spChg>
        <pc:spChg chg="mod">
          <ac:chgData name="Pasmooij, mw. dr. ir. A.M.G." userId="4323e127-64ac-453f-b00d-e8f9cf745bb3" providerId="ADAL" clId="{C922F0C0-CB4A-42DD-89D6-E316ADFBD261}" dt="2022-06-02T22:43:41.517" v="1981" actId="20577"/>
          <ac:spMkLst>
            <pc:docMk/>
            <pc:sldMk cId="4271163643" sldId="544"/>
            <ac:spMk id="23" creationId="{71070CD9-4C5F-4224-A907-6A781E3138BD}"/>
          </ac:spMkLst>
        </pc:spChg>
        <pc:spChg chg="add mod">
          <ac:chgData name="Pasmooij, mw. dr. ir. A.M.G." userId="4323e127-64ac-453f-b00d-e8f9cf745bb3" providerId="ADAL" clId="{C922F0C0-CB4A-42DD-89D6-E316ADFBD261}" dt="2022-06-02T23:39:44.797" v="2643" actId="20577"/>
          <ac:spMkLst>
            <pc:docMk/>
            <pc:sldMk cId="4271163643" sldId="544"/>
            <ac:spMk id="51" creationId="{368DBE3A-4A8E-4BC7-AD7D-FBD3C209E1A8}"/>
          </ac:spMkLst>
        </pc:spChg>
        <pc:grpChg chg="del">
          <ac:chgData name="Pasmooij, mw. dr. ir. A.M.G." userId="4323e127-64ac-453f-b00d-e8f9cf745bb3" providerId="ADAL" clId="{C922F0C0-CB4A-42DD-89D6-E316ADFBD261}" dt="2022-06-02T22:43:43.125" v="1982" actId="478"/>
          <ac:grpSpMkLst>
            <pc:docMk/>
            <pc:sldMk cId="4271163643" sldId="544"/>
            <ac:grpSpMk id="7" creationId="{60F4AD0C-6FDF-419B-A8A7-1C0EC9628AF0}"/>
          </ac:grpSpMkLst>
        </pc:grpChg>
      </pc:sldChg>
      <pc:sldChg chg="addSp delSp modSp add mod modNotesTx">
        <pc:chgData name="Pasmooij, mw. dr. ir. A.M.G." userId="4323e127-64ac-453f-b00d-e8f9cf745bb3" providerId="ADAL" clId="{C922F0C0-CB4A-42DD-89D6-E316ADFBD261}" dt="2022-06-03T09:51:11.664" v="2736" actId="20577"/>
        <pc:sldMkLst>
          <pc:docMk/>
          <pc:sldMk cId="1263228271" sldId="545"/>
        </pc:sldMkLst>
        <pc:spChg chg="add mod">
          <ac:chgData name="Pasmooij, mw. dr. ir. A.M.G." userId="4323e127-64ac-453f-b00d-e8f9cf745bb3" providerId="ADAL" clId="{C922F0C0-CB4A-42DD-89D6-E316ADFBD261}" dt="2022-06-02T22:49:22.310" v="2139" actId="20577"/>
          <ac:spMkLst>
            <pc:docMk/>
            <pc:sldMk cId="1263228271" sldId="545"/>
            <ac:spMk id="5" creationId="{AD31DBFC-225E-4DEE-B796-2A12AF7EC99E}"/>
          </ac:spMkLst>
        </pc:spChg>
        <pc:spChg chg="add del">
          <ac:chgData name="Pasmooij, mw. dr. ir. A.M.G." userId="4323e127-64ac-453f-b00d-e8f9cf745bb3" providerId="ADAL" clId="{C922F0C0-CB4A-42DD-89D6-E316ADFBD261}" dt="2022-06-02T22:50:15.132" v="2145" actId="22"/>
          <ac:spMkLst>
            <pc:docMk/>
            <pc:sldMk cId="1263228271" sldId="545"/>
            <ac:spMk id="6" creationId="{64C12216-6CCD-4F65-957C-C80F09267FAF}"/>
          </ac:spMkLst>
        </pc:spChg>
        <pc:graphicFrameChg chg="add del mod">
          <ac:chgData name="Pasmooij, mw. dr. ir. A.M.G." userId="4323e127-64ac-453f-b00d-e8f9cf745bb3" providerId="ADAL" clId="{C922F0C0-CB4A-42DD-89D6-E316ADFBD261}" dt="2022-06-02T22:46:15.424" v="2040" actId="478"/>
          <ac:graphicFrameMkLst>
            <pc:docMk/>
            <pc:sldMk cId="1263228271" sldId="545"/>
            <ac:graphicFrameMk id="3" creationId="{8733DCCB-3618-4243-ACB8-C6B04E652F44}"/>
          </ac:graphicFrameMkLst>
        </pc:graphicFrameChg>
        <pc:graphicFrameChg chg="mod modGraphic">
          <ac:chgData name="Pasmooij, mw. dr. ir. A.M.G." userId="4323e127-64ac-453f-b00d-e8f9cf745bb3" providerId="ADAL" clId="{C922F0C0-CB4A-42DD-89D6-E316ADFBD261}" dt="2022-06-03T09:51:11.664" v="2736" actId="20577"/>
          <ac:graphicFrameMkLst>
            <pc:docMk/>
            <pc:sldMk cId="1263228271" sldId="545"/>
            <ac:graphicFrameMk id="4" creationId="{00000000-0000-0000-0000-000000000000}"/>
          </ac:graphicFrameMkLst>
        </pc:graphicFrameChg>
      </pc:sldChg>
      <pc:sldChg chg="addSp delSp modSp add mod">
        <pc:chgData name="Pasmooij, mw. dr. ir. A.M.G." userId="4323e127-64ac-453f-b00d-e8f9cf745bb3" providerId="ADAL" clId="{C922F0C0-CB4A-42DD-89D6-E316ADFBD261}" dt="2022-06-02T22:52:22.058" v="2172" actId="1076"/>
        <pc:sldMkLst>
          <pc:docMk/>
          <pc:sldMk cId="2677486720" sldId="546"/>
        </pc:sldMkLst>
        <pc:spChg chg="add del mod">
          <ac:chgData name="Pasmooij, mw. dr. ir. A.M.G." userId="4323e127-64ac-453f-b00d-e8f9cf745bb3" providerId="ADAL" clId="{C922F0C0-CB4A-42DD-89D6-E316ADFBD261}" dt="2022-06-02T22:50:50.642" v="2163" actId="478"/>
          <ac:spMkLst>
            <pc:docMk/>
            <pc:sldMk cId="2677486720" sldId="546"/>
            <ac:spMk id="3" creationId="{6F1C99A7-E7DF-46DE-9645-9489AB252EF4}"/>
          </ac:spMkLst>
        </pc:spChg>
        <pc:spChg chg="add mod">
          <ac:chgData name="Pasmooij, mw. dr. ir. A.M.G." userId="4323e127-64ac-453f-b00d-e8f9cf745bb3" providerId="ADAL" clId="{C922F0C0-CB4A-42DD-89D6-E316ADFBD261}" dt="2022-06-02T22:51:48.034" v="2169" actId="20577"/>
          <ac:spMkLst>
            <pc:docMk/>
            <pc:sldMk cId="2677486720" sldId="546"/>
            <ac:spMk id="7" creationId="{5F5BE6F9-711F-432B-ADCE-BD8C0D5929C2}"/>
          </ac:spMkLst>
        </pc:spChg>
        <pc:spChg chg="mod">
          <ac:chgData name="Pasmooij, mw. dr. ir. A.M.G." userId="4323e127-64ac-453f-b00d-e8f9cf745bb3" providerId="ADAL" clId="{C922F0C0-CB4A-42DD-89D6-E316ADFBD261}" dt="2022-06-02T22:50:33.999" v="2161" actId="20577"/>
          <ac:spMkLst>
            <pc:docMk/>
            <pc:sldMk cId="2677486720" sldId="546"/>
            <ac:spMk id="13" creationId="{2485D5C8-32B5-4FED-B1E7-557E9DE4F76F}"/>
          </ac:spMkLst>
        </pc:spChg>
        <pc:spChg chg="del">
          <ac:chgData name="Pasmooij, mw. dr. ir. A.M.G." userId="4323e127-64ac-453f-b00d-e8f9cf745bb3" providerId="ADAL" clId="{C922F0C0-CB4A-42DD-89D6-E316ADFBD261}" dt="2022-06-02T22:50:37.003" v="2162" actId="478"/>
          <ac:spMkLst>
            <pc:docMk/>
            <pc:sldMk cId="2677486720" sldId="546"/>
            <ac:spMk id="51" creationId="{368DBE3A-4A8E-4BC7-AD7D-FBD3C209E1A8}"/>
          </ac:spMkLst>
        </pc:spChg>
        <pc:picChg chg="add mod">
          <ac:chgData name="Pasmooij, mw. dr. ir. A.M.G." userId="4323e127-64ac-453f-b00d-e8f9cf745bb3" providerId="ADAL" clId="{C922F0C0-CB4A-42DD-89D6-E316ADFBD261}" dt="2022-06-02T22:52:22.058" v="2172" actId="1076"/>
          <ac:picMkLst>
            <pc:docMk/>
            <pc:sldMk cId="2677486720" sldId="546"/>
            <ac:picMk id="8" creationId="{F29BBE88-2E2C-4741-A184-C76857BC3DF2}"/>
          </ac:picMkLst>
        </pc:picChg>
      </pc:sldChg>
      <pc:sldChg chg="addSp delSp modSp add mod">
        <pc:chgData name="Pasmooij, mw. dr. ir. A.M.G." userId="4323e127-64ac-453f-b00d-e8f9cf745bb3" providerId="ADAL" clId="{C922F0C0-CB4A-42DD-89D6-E316ADFBD261}" dt="2022-06-02T23:03:26.755" v="2269" actId="20577"/>
        <pc:sldMkLst>
          <pc:docMk/>
          <pc:sldMk cId="3192788774" sldId="547"/>
        </pc:sldMkLst>
        <pc:spChg chg="add del mod">
          <ac:chgData name="Pasmooij, mw. dr. ir. A.M.G." userId="4323e127-64ac-453f-b00d-e8f9cf745bb3" providerId="ADAL" clId="{C922F0C0-CB4A-42DD-89D6-E316ADFBD261}" dt="2022-06-02T22:58:02.716" v="2180" actId="478"/>
          <ac:spMkLst>
            <pc:docMk/>
            <pc:sldMk cId="3192788774" sldId="547"/>
            <ac:spMk id="3" creationId="{ECDFDD1C-EDF2-43DC-A6B2-77519EB5E4F1}"/>
          </ac:spMkLst>
        </pc:spChg>
        <pc:spChg chg="del">
          <ac:chgData name="Pasmooij, mw. dr. ir. A.M.G." userId="4323e127-64ac-453f-b00d-e8f9cf745bb3" providerId="ADAL" clId="{C922F0C0-CB4A-42DD-89D6-E316ADFBD261}" dt="2022-06-02T22:58:00.226" v="2179" actId="478"/>
          <ac:spMkLst>
            <pc:docMk/>
            <pc:sldMk cId="3192788774" sldId="547"/>
            <ac:spMk id="7" creationId="{5F5BE6F9-711F-432B-ADCE-BD8C0D5929C2}"/>
          </ac:spMkLst>
        </pc:spChg>
        <pc:spChg chg="add mod">
          <ac:chgData name="Pasmooij, mw. dr. ir. A.M.G." userId="4323e127-64ac-453f-b00d-e8f9cf745bb3" providerId="ADAL" clId="{C922F0C0-CB4A-42DD-89D6-E316ADFBD261}" dt="2022-06-02T23:03:26.755" v="2269" actId="20577"/>
          <ac:spMkLst>
            <pc:docMk/>
            <pc:sldMk cId="3192788774" sldId="547"/>
            <ac:spMk id="9" creationId="{7D4E5B5F-7211-49DD-B120-A4D917954C18}"/>
          </ac:spMkLst>
        </pc:spChg>
        <pc:spChg chg="add del mod">
          <ac:chgData name="Pasmooij, mw. dr. ir. A.M.G." userId="4323e127-64ac-453f-b00d-e8f9cf745bb3" providerId="ADAL" clId="{C922F0C0-CB4A-42DD-89D6-E316ADFBD261}" dt="2022-06-02T22:58:17.403" v="2184"/>
          <ac:spMkLst>
            <pc:docMk/>
            <pc:sldMk cId="3192788774" sldId="547"/>
            <ac:spMk id="10" creationId="{A9DC41DB-7D17-400C-B6FA-680AF908CABE}"/>
          </ac:spMkLst>
        </pc:spChg>
        <pc:spChg chg="mod">
          <ac:chgData name="Pasmooij, mw. dr. ir. A.M.G." userId="4323e127-64ac-453f-b00d-e8f9cf745bb3" providerId="ADAL" clId="{C922F0C0-CB4A-42DD-89D6-E316ADFBD261}" dt="2022-06-02T22:58:44.095" v="2197" actId="20577"/>
          <ac:spMkLst>
            <pc:docMk/>
            <pc:sldMk cId="3192788774" sldId="547"/>
            <ac:spMk id="13" creationId="{2485D5C8-32B5-4FED-B1E7-557E9DE4F76F}"/>
          </ac:spMkLst>
        </pc:spChg>
        <pc:picChg chg="del">
          <ac:chgData name="Pasmooij, mw. dr. ir. A.M.G." userId="4323e127-64ac-453f-b00d-e8f9cf745bb3" providerId="ADAL" clId="{C922F0C0-CB4A-42DD-89D6-E316ADFBD261}" dt="2022-06-02T22:58:07.060" v="2182" actId="478"/>
          <ac:picMkLst>
            <pc:docMk/>
            <pc:sldMk cId="3192788774" sldId="547"/>
            <ac:picMk id="8" creationId="{F29BBE88-2E2C-4741-A184-C76857BC3DF2}"/>
          </ac:picMkLst>
        </pc:picChg>
        <pc:picChg chg="add mod">
          <ac:chgData name="Pasmooij, mw. dr. ir. A.M.G." userId="4323e127-64ac-453f-b00d-e8f9cf745bb3" providerId="ADAL" clId="{C922F0C0-CB4A-42DD-89D6-E316ADFBD261}" dt="2022-06-02T22:58:33.849" v="2190" actId="1035"/>
          <ac:picMkLst>
            <pc:docMk/>
            <pc:sldMk cId="3192788774" sldId="547"/>
            <ac:picMk id="11" creationId="{A75F166B-7E91-4C82-A041-F894363138AB}"/>
          </ac:picMkLst>
        </pc:picChg>
      </pc:sldChg>
      <pc:sldChg chg="addSp delSp modSp add mod">
        <pc:chgData name="Pasmooij, mw. dr. ir. A.M.G." userId="4323e127-64ac-453f-b00d-e8f9cf745bb3" providerId="ADAL" clId="{C922F0C0-CB4A-42DD-89D6-E316ADFBD261}" dt="2022-06-02T23:03:22.789" v="2260" actId="20577"/>
        <pc:sldMkLst>
          <pc:docMk/>
          <pc:sldMk cId="3459279788" sldId="548"/>
        </pc:sldMkLst>
        <pc:spChg chg="add del mod">
          <ac:chgData name="Pasmooij, mw. dr. ir. A.M.G." userId="4323e127-64ac-453f-b00d-e8f9cf745bb3" providerId="ADAL" clId="{C922F0C0-CB4A-42DD-89D6-E316ADFBD261}" dt="2022-06-02T22:59:31.256" v="2200" actId="478"/>
          <ac:spMkLst>
            <pc:docMk/>
            <pc:sldMk cId="3459279788" sldId="548"/>
            <ac:spMk id="3" creationId="{8F84CB13-FE61-4CA5-9E95-FF4F45D18227}"/>
          </ac:spMkLst>
        </pc:spChg>
        <pc:spChg chg="add mod">
          <ac:chgData name="Pasmooij, mw. dr. ir. A.M.G." userId="4323e127-64ac-453f-b00d-e8f9cf745bb3" providerId="ADAL" clId="{C922F0C0-CB4A-42DD-89D6-E316ADFBD261}" dt="2022-06-02T23:03:22.789" v="2260" actId="20577"/>
          <ac:spMkLst>
            <pc:docMk/>
            <pc:sldMk cId="3459279788" sldId="548"/>
            <ac:spMk id="8" creationId="{55E550C9-339B-4672-8F89-A3707A8B841F}"/>
          </ac:spMkLst>
        </pc:spChg>
        <pc:spChg chg="del">
          <ac:chgData name="Pasmooij, mw. dr. ir. A.M.G." userId="4323e127-64ac-453f-b00d-e8f9cf745bb3" providerId="ADAL" clId="{C922F0C0-CB4A-42DD-89D6-E316ADFBD261}" dt="2022-06-02T22:59:28.437" v="2199" actId="478"/>
          <ac:spMkLst>
            <pc:docMk/>
            <pc:sldMk cId="3459279788" sldId="548"/>
            <ac:spMk id="9" creationId="{7D4E5B5F-7211-49DD-B120-A4D917954C18}"/>
          </ac:spMkLst>
        </pc:spChg>
        <pc:spChg chg="mod">
          <ac:chgData name="Pasmooij, mw. dr. ir. A.M.G." userId="4323e127-64ac-453f-b00d-e8f9cf745bb3" providerId="ADAL" clId="{C922F0C0-CB4A-42DD-89D6-E316ADFBD261}" dt="2022-06-02T22:59:49.211" v="2219" actId="20577"/>
          <ac:spMkLst>
            <pc:docMk/>
            <pc:sldMk cId="3459279788" sldId="548"/>
            <ac:spMk id="13" creationId="{2485D5C8-32B5-4FED-B1E7-557E9DE4F76F}"/>
          </ac:spMkLst>
        </pc:spChg>
        <pc:picChg chg="del">
          <ac:chgData name="Pasmooij, mw. dr. ir. A.M.G." userId="4323e127-64ac-453f-b00d-e8f9cf745bb3" providerId="ADAL" clId="{C922F0C0-CB4A-42DD-89D6-E316ADFBD261}" dt="2022-06-02T22:59:34.200" v="2202" actId="478"/>
          <ac:picMkLst>
            <pc:docMk/>
            <pc:sldMk cId="3459279788" sldId="548"/>
            <ac:picMk id="11" creationId="{A75F166B-7E91-4C82-A041-F894363138AB}"/>
          </ac:picMkLst>
        </pc:picChg>
      </pc:sldChg>
      <pc:sldChg chg="modSp add mod">
        <pc:chgData name="Pasmooij, mw. dr. ir. A.M.G." userId="4323e127-64ac-453f-b00d-e8f9cf745bb3" providerId="ADAL" clId="{C922F0C0-CB4A-42DD-89D6-E316ADFBD261}" dt="2022-06-02T23:05:08.510" v="2343" actId="5793"/>
        <pc:sldMkLst>
          <pc:docMk/>
          <pc:sldMk cId="296967220" sldId="549"/>
        </pc:sldMkLst>
        <pc:spChg chg="mod">
          <ac:chgData name="Pasmooij, mw. dr. ir. A.M.G." userId="4323e127-64ac-453f-b00d-e8f9cf745bb3" providerId="ADAL" clId="{C922F0C0-CB4A-42DD-89D6-E316ADFBD261}" dt="2022-06-02T23:05:08.510" v="2343" actId="5793"/>
          <ac:spMkLst>
            <pc:docMk/>
            <pc:sldMk cId="296967220" sldId="549"/>
            <ac:spMk id="8" creationId="{55E550C9-339B-4672-8F89-A3707A8B841F}"/>
          </ac:spMkLst>
        </pc:spChg>
        <pc:spChg chg="mod">
          <ac:chgData name="Pasmooij, mw. dr. ir. A.M.G." userId="4323e127-64ac-453f-b00d-e8f9cf745bb3" providerId="ADAL" clId="{C922F0C0-CB4A-42DD-89D6-E316ADFBD261}" dt="2022-06-02T23:00:39.998" v="2232" actId="20577"/>
          <ac:spMkLst>
            <pc:docMk/>
            <pc:sldMk cId="296967220" sldId="549"/>
            <ac:spMk id="13" creationId="{2485D5C8-32B5-4FED-B1E7-557E9DE4F76F}"/>
          </ac:spMkLst>
        </pc:spChg>
      </pc:sldChg>
      <pc:sldChg chg="addSp delSp modSp add mod">
        <pc:chgData name="Pasmooij, mw. dr. ir. A.M.G." userId="4323e127-64ac-453f-b00d-e8f9cf745bb3" providerId="ADAL" clId="{C922F0C0-CB4A-42DD-89D6-E316ADFBD261}" dt="2022-06-02T23:07:08.102" v="2362" actId="20577"/>
        <pc:sldMkLst>
          <pc:docMk/>
          <pc:sldMk cId="2746625161" sldId="550"/>
        </pc:sldMkLst>
        <pc:spChg chg="add del mod">
          <ac:chgData name="Pasmooij, mw. dr. ir. A.M.G." userId="4323e127-64ac-453f-b00d-e8f9cf745bb3" providerId="ADAL" clId="{C922F0C0-CB4A-42DD-89D6-E316ADFBD261}" dt="2022-06-02T23:06:24.636" v="2352" actId="478"/>
          <ac:spMkLst>
            <pc:docMk/>
            <pc:sldMk cId="2746625161" sldId="550"/>
            <ac:spMk id="3" creationId="{592E702C-E43F-4160-9F16-868F37CF2D17}"/>
          </ac:spMkLst>
        </pc:spChg>
        <pc:spChg chg="del mod">
          <ac:chgData name="Pasmooij, mw. dr. ir. A.M.G." userId="4323e127-64ac-453f-b00d-e8f9cf745bb3" providerId="ADAL" clId="{C922F0C0-CB4A-42DD-89D6-E316ADFBD261}" dt="2022-06-02T23:06:22.267" v="2350" actId="478"/>
          <ac:spMkLst>
            <pc:docMk/>
            <pc:sldMk cId="2746625161" sldId="550"/>
            <ac:spMk id="8" creationId="{55E550C9-339B-4672-8F89-A3707A8B841F}"/>
          </ac:spMkLst>
        </pc:spChg>
        <pc:spChg chg="add del">
          <ac:chgData name="Pasmooij, mw. dr. ir. A.M.G." userId="4323e127-64ac-453f-b00d-e8f9cf745bb3" providerId="ADAL" clId="{C922F0C0-CB4A-42DD-89D6-E316ADFBD261}" dt="2022-06-02T23:06:27" v="2353" actId="478"/>
          <ac:spMkLst>
            <pc:docMk/>
            <pc:sldMk cId="2746625161" sldId="550"/>
            <ac:spMk id="9" creationId="{04305590-29B6-4B0B-812C-F8238183BB9F}"/>
          </ac:spMkLst>
        </pc:spChg>
        <pc:spChg chg="add del">
          <ac:chgData name="Pasmooij, mw. dr. ir. A.M.G." userId="4323e127-64ac-453f-b00d-e8f9cf745bb3" providerId="ADAL" clId="{C922F0C0-CB4A-42DD-89D6-E316ADFBD261}" dt="2022-06-02T23:06:30.844" v="2355" actId="478"/>
          <ac:spMkLst>
            <pc:docMk/>
            <pc:sldMk cId="2746625161" sldId="550"/>
            <ac:spMk id="10" creationId="{15FCA437-BFAC-4F40-8CBA-EB033E90299C}"/>
          </ac:spMkLst>
        </pc:spChg>
        <pc:spChg chg="add del mod">
          <ac:chgData name="Pasmooij, mw. dr. ir. A.M.G." userId="4323e127-64ac-453f-b00d-e8f9cf745bb3" providerId="ADAL" clId="{C922F0C0-CB4A-42DD-89D6-E316ADFBD261}" dt="2022-06-02T23:06:55.165" v="2357" actId="478"/>
          <ac:spMkLst>
            <pc:docMk/>
            <pc:sldMk cId="2746625161" sldId="550"/>
            <ac:spMk id="11" creationId="{F4659F8E-465A-40F3-8178-1965B8F42CA9}"/>
          </ac:spMkLst>
        </pc:spChg>
        <pc:spChg chg="add del mod">
          <ac:chgData name="Pasmooij, mw. dr. ir. A.M.G." userId="4323e127-64ac-453f-b00d-e8f9cf745bb3" providerId="ADAL" clId="{C922F0C0-CB4A-42DD-89D6-E316ADFBD261}" dt="2022-06-02T23:06:58.025" v="2359" actId="478"/>
          <ac:spMkLst>
            <pc:docMk/>
            <pc:sldMk cId="2746625161" sldId="550"/>
            <ac:spMk id="12" creationId="{5ED80E07-2DFD-4E56-98B2-A6BBBEE74326}"/>
          </ac:spMkLst>
        </pc:spChg>
        <pc:spChg chg="mod">
          <ac:chgData name="Pasmooij, mw. dr. ir. A.M.G." userId="4323e127-64ac-453f-b00d-e8f9cf745bb3" providerId="ADAL" clId="{C922F0C0-CB4A-42DD-89D6-E316ADFBD261}" dt="2022-06-02T23:05:49.785" v="2347"/>
          <ac:spMkLst>
            <pc:docMk/>
            <pc:sldMk cId="2746625161" sldId="550"/>
            <ac:spMk id="13" creationId="{2485D5C8-32B5-4FED-B1E7-557E9DE4F76F}"/>
          </ac:spMkLst>
        </pc:spChg>
        <pc:spChg chg="add mod">
          <ac:chgData name="Pasmooij, mw. dr. ir. A.M.G." userId="4323e127-64ac-453f-b00d-e8f9cf745bb3" providerId="ADAL" clId="{C922F0C0-CB4A-42DD-89D6-E316ADFBD261}" dt="2022-06-02T23:07:08.102" v="2362" actId="20577"/>
          <ac:spMkLst>
            <pc:docMk/>
            <pc:sldMk cId="2746625161" sldId="550"/>
            <ac:spMk id="14" creationId="{D26ACD0B-06A8-4040-AD97-80DAAE5345C3}"/>
          </ac:spMkLst>
        </pc:spChg>
      </pc:sldChg>
      <pc:sldChg chg="new add del">
        <pc:chgData name="Pasmooij, mw. dr. ir. A.M.G." userId="4323e127-64ac-453f-b00d-e8f9cf745bb3" providerId="ADAL" clId="{C922F0C0-CB4A-42DD-89D6-E316ADFBD261}" dt="2022-06-02T23:15:15.590" v="2623" actId="2696"/>
        <pc:sldMkLst>
          <pc:docMk/>
          <pc:sldMk cId="3429937351" sldId="551"/>
        </pc:sldMkLst>
      </pc:sldChg>
      <pc:sldChg chg="addSp delSp modSp add mod">
        <pc:chgData name="Pasmooij, mw. dr. ir. A.M.G." userId="4323e127-64ac-453f-b00d-e8f9cf745bb3" providerId="ADAL" clId="{C922F0C0-CB4A-42DD-89D6-E316ADFBD261}" dt="2022-06-02T23:17:53.798" v="2637" actId="1035"/>
        <pc:sldMkLst>
          <pc:docMk/>
          <pc:sldMk cId="3140416461" sldId="552"/>
        </pc:sldMkLst>
        <pc:spChg chg="add mod">
          <ac:chgData name="Pasmooij, mw. dr. ir. A.M.G." userId="4323e127-64ac-453f-b00d-e8f9cf745bb3" providerId="ADAL" clId="{C922F0C0-CB4A-42DD-89D6-E316ADFBD261}" dt="2022-06-02T23:12:29.230" v="2590" actId="1035"/>
          <ac:spMkLst>
            <pc:docMk/>
            <pc:sldMk cId="3140416461" sldId="552"/>
            <ac:spMk id="2" creationId="{43793212-A0A0-4163-AB59-AB7274180E0B}"/>
          </ac:spMkLst>
        </pc:spChg>
        <pc:spChg chg="del">
          <ac:chgData name="Pasmooij, mw. dr. ir. A.M.G." userId="4323e127-64ac-453f-b00d-e8f9cf745bb3" providerId="ADAL" clId="{C922F0C0-CB4A-42DD-89D6-E316ADFBD261}" dt="2022-06-02T23:08:02.861" v="2388" actId="478"/>
          <ac:spMkLst>
            <pc:docMk/>
            <pc:sldMk cId="3140416461" sldId="552"/>
            <ac:spMk id="6" creationId="{38C24E31-62CF-423B-A937-CA118965253D}"/>
          </ac:spMkLst>
        </pc:spChg>
        <pc:spChg chg="add del mod">
          <ac:chgData name="Pasmooij, mw. dr. ir. A.M.G." userId="4323e127-64ac-453f-b00d-e8f9cf745bb3" providerId="ADAL" clId="{C922F0C0-CB4A-42DD-89D6-E316ADFBD261}" dt="2022-06-02T23:09:13.420" v="2430" actId="478"/>
          <ac:spMkLst>
            <pc:docMk/>
            <pc:sldMk cId="3140416461" sldId="552"/>
            <ac:spMk id="7" creationId="{A89FF74F-E660-41F8-8B23-CDFCF879D1AE}"/>
          </ac:spMkLst>
        </pc:spChg>
        <pc:spChg chg="add mod">
          <ac:chgData name="Pasmooij, mw. dr. ir. A.M.G." userId="4323e127-64ac-453f-b00d-e8f9cf745bb3" providerId="ADAL" clId="{C922F0C0-CB4A-42DD-89D6-E316ADFBD261}" dt="2022-06-02T23:12:19.675" v="2574" actId="1036"/>
          <ac:spMkLst>
            <pc:docMk/>
            <pc:sldMk cId="3140416461" sldId="552"/>
            <ac:spMk id="8" creationId="{9160DE34-EF02-414C-A564-1FBF79C845EE}"/>
          </ac:spMkLst>
        </pc:spChg>
        <pc:spChg chg="add mod">
          <ac:chgData name="Pasmooij, mw. dr. ir. A.M.G." userId="4323e127-64ac-453f-b00d-e8f9cf745bb3" providerId="ADAL" clId="{C922F0C0-CB4A-42DD-89D6-E316ADFBD261}" dt="2022-06-02T23:12:29.230" v="2590" actId="1035"/>
          <ac:spMkLst>
            <pc:docMk/>
            <pc:sldMk cId="3140416461" sldId="552"/>
            <ac:spMk id="9" creationId="{1B95570C-2418-4EEE-9D17-F1F45F81E8E8}"/>
          </ac:spMkLst>
        </pc:spChg>
        <pc:spChg chg="add mod">
          <ac:chgData name="Pasmooij, mw. dr. ir. A.M.G." userId="4323e127-64ac-453f-b00d-e8f9cf745bb3" providerId="ADAL" clId="{C922F0C0-CB4A-42DD-89D6-E316ADFBD261}" dt="2022-06-02T23:12:19.675" v="2574" actId="1036"/>
          <ac:spMkLst>
            <pc:docMk/>
            <pc:sldMk cId="3140416461" sldId="552"/>
            <ac:spMk id="10" creationId="{14DC7973-0213-467D-94C4-AD3AC3483494}"/>
          </ac:spMkLst>
        </pc:spChg>
        <pc:spChg chg="add del mod">
          <ac:chgData name="Pasmooij, mw. dr. ir. A.M.G." userId="4323e127-64ac-453f-b00d-e8f9cf745bb3" providerId="ADAL" clId="{C922F0C0-CB4A-42DD-89D6-E316ADFBD261}" dt="2022-06-02T23:10:34.276" v="2474" actId="478"/>
          <ac:spMkLst>
            <pc:docMk/>
            <pc:sldMk cId="3140416461" sldId="552"/>
            <ac:spMk id="11" creationId="{AA3D4A1E-F151-4578-B329-1A4F240E7987}"/>
          </ac:spMkLst>
        </pc:spChg>
        <pc:spChg chg="add mod">
          <ac:chgData name="Pasmooij, mw. dr. ir. A.M.G." userId="4323e127-64ac-453f-b00d-e8f9cf745bb3" providerId="ADAL" clId="{C922F0C0-CB4A-42DD-89D6-E316ADFBD261}" dt="2022-06-02T23:12:19.675" v="2574" actId="1036"/>
          <ac:spMkLst>
            <pc:docMk/>
            <pc:sldMk cId="3140416461" sldId="552"/>
            <ac:spMk id="12" creationId="{45583ACC-C587-4C17-91E8-B01A9411774C}"/>
          </ac:spMkLst>
        </pc:spChg>
        <pc:spChg chg="mod">
          <ac:chgData name="Pasmooij, mw. dr. ir. A.M.G." userId="4323e127-64ac-453f-b00d-e8f9cf745bb3" providerId="ADAL" clId="{C922F0C0-CB4A-42DD-89D6-E316ADFBD261}" dt="2022-06-02T23:11:11.105" v="2522" actId="20577"/>
          <ac:spMkLst>
            <pc:docMk/>
            <pc:sldMk cId="3140416461" sldId="552"/>
            <ac:spMk id="13" creationId="{2485D5C8-32B5-4FED-B1E7-557E9DE4F76F}"/>
          </ac:spMkLst>
        </pc:spChg>
        <pc:spChg chg="add mod">
          <ac:chgData name="Pasmooij, mw. dr. ir. A.M.G." userId="4323e127-64ac-453f-b00d-e8f9cf745bb3" providerId="ADAL" clId="{C922F0C0-CB4A-42DD-89D6-E316ADFBD261}" dt="2022-06-02T23:17:53.798" v="2637" actId="1035"/>
          <ac:spMkLst>
            <pc:docMk/>
            <pc:sldMk cId="3140416461" sldId="552"/>
            <ac:spMk id="14" creationId="{AD717E27-58B0-472A-9CEC-42C3C311F608}"/>
          </ac:spMkLst>
        </pc:spChg>
      </pc:sldChg>
      <pc:sldMasterChg chg="delSldLayout">
        <pc:chgData name="Pasmooij, mw. dr. ir. A.M.G." userId="4323e127-64ac-453f-b00d-e8f9cf745bb3" providerId="ADAL" clId="{C922F0C0-CB4A-42DD-89D6-E316ADFBD261}" dt="2022-06-02T21:17:42.334" v="1041" actId="2696"/>
        <pc:sldMasterMkLst>
          <pc:docMk/>
          <pc:sldMasterMk cId="176287872" sldId="2147483660"/>
        </pc:sldMasterMkLst>
        <pc:sldLayoutChg chg="del">
          <pc:chgData name="Pasmooij, mw. dr. ir. A.M.G." userId="4323e127-64ac-453f-b00d-e8f9cf745bb3" providerId="ADAL" clId="{C922F0C0-CB4A-42DD-89D6-E316ADFBD261}" dt="2022-06-02T21:17:42.334" v="1041" actId="2696"/>
          <pc:sldLayoutMkLst>
            <pc:docMk/>
            <pc:sldMasterMk cId="176287872" sldId="2147483660"/>
            <pc:sldLayoutMk cId="3114794210" sldId="214748366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A64A5-17E5-48EC-A002-3C2DE1958210}" type="datetimeFigureOut">
              <a:rPr lang="nl-NL" smtClean="0"/>
              <a:t>3-6-2022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FD73F-B786-4ADD-BC01-FE03D9328D40}" type="slidenum">
              <a:rPr lang="nl-NL" smtClean="0"/>
              <a:t>‹nr.›</a:t>
            </a:fld>
            <a:endParaRPr lang="nl-NL"/>
          </a:p>
        </p:txBody>
      </p:sp>
    </p:spTree>
    <p:extLst>
      <p:ext uri="{BB962C8B-B14F-4D97-AF65-F5344CB8AC3E}">
        <p14:creationId xmlns:p14="http://schemas.microsoft.com/office/powerpoint/2010/main" val="2177413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hemistryworld.com/1017440.articl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cience.org/content/blog-post/opening-lid-sarepta-s-drug-approval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DAFD73F-B786-4ADD-BC01-FE03D9328D40}" type="slidenum">
              <a:rPr lang="nl-NL" smtClean="0"/>
              <a:t>1</a:t>
            </a:fld>
            <a:endParaRPr lang="nl-NL"/>
          </a:p>
        </p:txBody>
      </p:sp>
    </p:spTree>
    <p:extLst>
      <p:ext uri="{BB962C8B-B14F-4D97-AF65-F5344CB8AC3E}">
        <p14:creationId xmlns:p14="http://schemas.microsoft.com/office/powerpoint/2010/main" val="1661689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11</a:t>
            </a:fld>
            <a:endParaRPr lang="nl-NL"/>
          </a:p>
        </p:txBody>
      </p:sp>
    </p:spTree>
    <p:extLst>
      <p:ext uri="{BB962C8B-B14F-4D97-AF65-F5344CB8AC3E}">
        <p14:creationId xmlns:p14="http://schemas.microsoft.com/office/powerpoint/2010/main" val="980960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12</a:t>
            </a:fld>
            <a:endParaRPr lang="nl-NL"/>
          </a:p>
        </p:txBody>
      </p:sp>
    </p:spTree>
    <p:extLst>
      <p:ext uri="{BB962C8B-B14F-4D97-AF65-F5344CB8AC3E}">
        <p14:creationId xmlns:p14="http://schemas.microsoft.com/office/powerpoint/2010/main" val="217643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13</a:t>
            </a:fld>
            <a:endParaRPr lang="nl-NL"/>
          </a:p>
        </p:txBody>
      </p:sp>
    </p:spTree>
    <p:extLst>
      <p:ext uri="{BB962C8B-B14F-4D97-AF65-F5344CB8AC3E}">
        <p14:creationId xmlns:p14="http://schemas.microsoft.com/office/powerpoint/2010/main" val="480743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14</a:t>
            </a:fld>
            <a:endParaRPr lang="nl-NL"/>
          </a:p>
        </p:txBody>
      </p:sp>
    </p:spTree>
    <p:extLst>
      <p:ext uri="{BB962C8B-B14F-4D97-AF65-F5344CB8AC3E}">
        <p14:creationId xmlns:p14="http://schemas.microsoft.com/office/powerpoint/2010/main" val="3137780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15</a:t>
            </a:fld>
            <a:endParaRPr lang="nl-NL"/>
          </a:p>
        </p:txBody>
      </p:sp>
    </p:spTree>
    <p:extLst>
      <p:ext uri="{BB962C8B-B14F-4D97-AF65-F5344CB8AC3E}">
        <p14:creationId xmlns:p14="http://schemas.microsoft.com/office/powerpoint/2010/main" val="3267476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16</a:t>
            </a:fld>
            <a:endParaRPr lang="nl-NL"/>
          </a:p>
        </p:txBody>
      </p:sp>
    </p:spTree>
    <p:extLst>
      <p:ext uri="{BB962C8B-B14F-4D97-AF65-F5344CB8AC3E}">
        <p14:creationId xmlns:p14="http://schemas.microsoft.com/office/powerpoint/2010/main" val="250043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17</a:t>
            </a:fld>
            <a:endParaRPr lang="nl-NL"/>
          </a:p>
        </p:txBody>
      </p:sp>
    </p:spTree>
    <p:extLst>
      <p:ext uri="{BB962C8B-B14F-4D97-AF65-F5344CB8AC3E}">
        <p14:creationId xmlns:p14="http://schemas.microsoft.com/office/powerpoint/2010/main" val="639879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18</a:t>
            </a:fld>
            <a:endParaRPr lang="nl-NL"/>
          </a:p>
        </p:txBody>
      </p:sp>
    </p:spTree>
    <p:extLst>
      <p:ext uri="{BB962C8B-B14F-4D97-AF65-F5344CB8AC3E}">
        <p14:creationId xmlns:p14="http://schemas.microsoft.com/office/powerpoint/2010/main" val="2167515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19</a:t>
            </a:fld>
            <a:endParaRPr lang="nl-NL"/>
          </a:p>
        </p:txBody>
      </p:sp>
    </p:spTree>
    <p:extLst>
      <p:ext uri="{BB962C8B-B14F-4D97-AF65-F5344CB8AC3E}">
        <p14:creationId xmlns:p14="http://schemas.microsoft.com/office/powerpoint/2010/main" val="2567415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20</a:t>
            </a:fld>
            <a:endParaRPr lang="nl-NL"/>
          </a:p>
        </p:txBody>
      </p:sp>
    </p:spTree>
    <p:extLst>
      <p:ext uri="{BB962C8B-B14F-4D97-AF65-F5344CB8AC3E}">
        <p14:creationId xmlns:p14="http://schemas.microsoft.com/office/powerpoint/2010/main" val="338621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2</a:t>
            </a:fld>
            <a:endParaRPr lang="nl-NL"/>
          </a:p>
        </p:txBody>
      </p:sp>
    </p:spTree>
    <p:extLst>
      <p:ext uri="{BB962C8B-B14F-4D97-AF65-F5344CB8AC3E}">
        <p14:creationId xmlns:p14="http://schemas.microsoft.com/office/powerpoint/2010/main" val="1645864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22</a:t>
            </a:fld>
            <a:endParaRPr lang="nl-NL"/>
          </a:p>
        </p:txBody>
      </p:sp>
    </p:spTree>
    <p:extLst>
      <p:ext uri="{BB962C8B-B14F-4D97-AF65-F5344CB8AC3E}">
        <p14:creationId xmlns:p14="http://schemas.microsoft.com/office/powerpoint/2010/main" val="1839613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23</a:t>
            </a:fld>
            <a:endParaRPr lang="nl-NL"/>
          </a:p>
        </p:txBody>
      </p:sp>
    </p:spTree>
    <p:extLst>
      <p:ext uri="{BB962C8B-B14F-4D97-AF65-F5344CB8AC3E}">
        <p14:creationId xmlns:p14="http://schemas.microsoft.com/office/powerpoint/2010/main" val="3487343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24</a:t>
            </a:fld>
            <a:endParaRPr lang="nl-NL"/>
          </a:p>
        </p:txBody>
      </p:sp>
    </p:spTree>
    <p:extLst>
      <p:ext uri="{BB962C8B-B14F-4D97-AF65-F5344CB8AC3E}">
        <p14:creationId xmlns:p14="http://schemas.microsoft.com/office/powerpoint/2010/main" val="3598485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25</a:t>
            </a:fld>
            <a:endParaRPr lang="nl-NL"/>
          </a:p>
        </p:txBody>
      </p:sp>
    </p:spTree>
    <p:extLst>
      <p:ext uri="{BB962C8B-B14F-4D97-AF65-F5344CB8AC3E}">
        <p14:creationId xmlns:p14="http://schemas.microsoft.com/office/powerpoint/2010/main" val="3580156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26</a:t>
            </a:fld>
            <a:endParaRPr lang="nl-NL"/>
          </a:p>
        </p:txBody>
      </p:sp>
    </p:spTree>
    <p:extLst>
      <p:ext uri="{BB962C8B-B14F-4D97-AF65-F5344CB8AC3E}">
        <p14:creationId xmlns:p14="http://schemas.microsoft.com/office/powerpoint/2010/main" val="3048036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gevarieerd vragen zijn – welke route pakken – xxx.</a:t>
            </a:r>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27</a:t>
            </a:fld>
            <a:endParaRPr lang="nl-NL"/>
          </a:p>
        </p:txBody>
      </p:sp>
    </p:spTree>
    <p:extLst>
      <p:ext uri="{BB962C8B-B14F-4D97-AF65-F5344CB8AC3E}">
        <p14:creationId xmlns:p14="http://schemas.microsoft.com/office/powerpoint/2010/main" val="162158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4</a:t>
            </a:fld>
            <a:endParaRPr lang="nl-NL"/>
          </a:p>
        </p:txBody>
      </p:sp>
    </p:spTree>
    <p:extLst>
      <p:ext uri="{BB962C8B-B14F-4D97-AF65-F5344CB8AC3E}">
        <p14:creationId xmlns:p14="http://schemas.microsoft.com/office/powerpoint/2010/main" val="311231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5</a:t>
            </a:fld>
            <a:endParaRPr lang="nl-NL"/>
          </a:p>
        </p:txBody>
      </p:sp>
    </p:spTree>
    <p:extLst>
      <p:ext uri="{BB962C8B-B14F-4D97-AF65-F5344CB8AC3E}">
        <p14:creationId xmlns:p14="http://schemas.microsoft.com/office/powerpoint/2010/main" val="294310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6</a:t>
            </a:fld>
            <a:endParaRPr lang="nl-NL"/>
          </a:p>
        </p:txBody>
      </p:sp>
    </p:spTree>
    <p:extLst>
      <p:ext uri="{BB962C8B-B14F-4D97-AF65-F5344CB8AC3E}">
        <p14:creationId xmlns:p14="http://schemas.microsoft.com/office/powerpoint/2010/main" val="86667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7</a:t>
            </a:fld>
            <a:endParaRPr lang="nl-NL"/>
          </a:p>
        </p:txBody>
      </p:sp>
    </p:spTree>
    <p:extLst>
      <p:ext uri="{BB962C8B-B14F-4D97-AF65-F5344CB8AC3E}">
        <p14:creationId xmlns:p14="http://schemas.microsoft.com/office/powerpoint/2010/main" val="28968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hlinkClick r:id="rId3"/>
              </a:rPr>
              <a:t>approved to treat Duchenne muscular dystrophy in 2016</a:t>
            </a:r>
            <a:r>
              <a:rPr lang="en-US" dirty="0"/>
              <a:t>. But the confirmational trials stipulated by the FDA were </a:t>
            </a:r>
            <a:r>
              <a:rPr lang="en-US" dirty="0">
                <a:hlinkClick r:id="rId4"/>
              </a:rPr>
              <a:t>not even begun until four years later</a:t>
            </a:r>
            <a:r>
              <a:rPr lang="en-US" dirty="0"/>
              <a:t>.</a:t>
            </a:r>
          </a:p>
          <a:p>
            <a:endParaRPr lang="en-US"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8</a:t>
            </a:fld>
            <a:endParaRPr lang="nl-NL"/>
          </a:p>
        </p:txBody>
      </p:sp>
    </p:spTree>
    <p:extLst>
      <p:ext uri="{BB962C8B-B14F-4D97-AF65-F5344CB8AC3E}">
        <p14:creationId xmlns:p14="http://schemas.microsoft.com/office/powerpoint/2010/main" val="46656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9</a:t>
            </a:fld>
            <a:endParaRPr lang="nl-NL"/>
          </a:p>
        </p:txBody>
      </p:sp>
    </p:spTree>
    <p:extLst>
      <p:ext uri="{BB962C8B-B14F-4D97-AF65-F5344CB8AC3E}">
        <p14:creationId xmlns:p14="http://schemas.microsoft.com/office/powerpoint/2010/main" val="100203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AFD73F-B786-4ADD-BC01-FE03D9328D40}" type="slidenum">
              <a:rPr lang="nl-NL" smtClean="0"/>
              <a:t>10</a:t>
            </a:fld>
            <a:endParaRPr lang="nl-NL"/>
          </a:p>
        </p:txBody>
      </p:sp>
    </p:spTree>
    <p:extLst>
      <p:ext uri="{BB962C8B-B14F-4D97-AF65-F5344CB8AC3E}">
        <p14:creationId xmlns:p14="http://schemas.microsoft.com/office/powerpoint/2010/main" val="2797469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3200" cy="6864771"/>
          </a:xfrm>
          <a:prstGeom prst="rect">
            <a:avLst/>
          </a:prstGeom>
        </p:spPr>
      </p:pic>
      <p:sp>
        <p:nvSpPr>
          <p:cNvPr id="9" name="Tijdelijke aanduiding voor afbeelding 8"/>
          <p:cNvSpPr>
            <a:spLocks noGrp="1"/>
          </p:cNvSpPr>
          <p:nvPr>
            <p:ph type="pic" sz="quarter" idx="13"/>
          </p:nvPr>
        </p:nvSpPr>
        <p:spPr>
          <a:xfrm>
            <a:off x="0" y="1386000"/>
            <a:ext cx="12192000" cy="5490000"/>
          </a:xfrm>
        </p:spPr>
        <p:txBody>
          <a:bodyPr/>
          <a:lstStyle/>
          <a:p>
            <a:r>
              <a:rPr lang="nl-NL"/>
              <a:t>Klik op het pictogram als u een afbeelding wilt toevoegen</a:t>
            </a:r>
            <a:endParaRPr lang="nl-NL" dirty="0"/>
          </a:p>
        </p:txBody>
      </p:sp>
      <p:sp>
        <p:nvSpPr>
          <p:cNvPr id="2" name="Title 1"/>
          <p:cNvSpPr>
            <a:spLocks noGrp="1"/>
          </p:cNvSpPr>
          <p:nvPr>
            <p:ph type="ctrTitle"/>
          </p:nvPr>
        </p:nvSpPr>
        <p:spPr>
          <a:xfrm>
            <a:off x="480000" y="4320000"/>
            <a:ext cx="10363200" cy="2387600"/>
          </a:xfrm>
        </p:spPr>
        <p:txBody>
          <a:bodyPr lIns="0" tIns="0" rIns="0" bIns="0" anchor="t" anchorCtr="0">
            <a:noAutofit/>
          </a:bodyPr>
          <a:lstStyle>
            <a:lvl1pPr algn="l">
              <a:lnSpc>
                <a:spcPts val="6500"/>
              </a:lnSpc>
              <a:defRPr sz="5500" b="1" baseline="0">
                <a:solidFill>
                  <a:srgbClr val="FFFFFF"/>
                </a:solidFill>
                <a:latin typeface="+mn-lt"/>
              </a:defRPr>
            </a:lvl1pPr>
          </a:lstStyle>
          <a:p>
            <a:r>
              <a:rPr lang="nl-NL"/>
              <a:t>Klik om de stijl te bewerken</a:t>
            </a:r>
            <a:endParaRPr lang="en-US" dirty="0"/>
          </a:p>
        </p:txBody>
      </p:sp>
      <p:sp>
        <p:nvSpPr>
          <p:cNvPr id="3" name="Subtitle 2"/>
          <p:cNvSpPr>
            <a:spLocks noGrp="1"/>
          </p:cNvSpPr>
          <p:nvPr>
            <p:ph type="subTitle" idx="1"/>
          </p:nvPr>
        </p:nvSpPr>
        <p:spPr>
          <a:xfrm>
            <a:off x="480000" y="270000"/>
            <a:ext cx="7296000" cy="540000"/>
          </a:xfrm>
        </p:spPr>
        <p:txBody>
          <a:bodyPr lIns="0" tIns="0" rIns="0" bIns="0" anchor="b" anchorCtr="0">
            <a:noAutofit/>
          </a:bodyPr>
          <a:lstStyle>
            <a:lvl1pPr marL="0" indent="0" algn="l">
              <a:lnSpc>
                <a:spcPts val="2200"/>
              </a:lnSpc>
              <a:spcBef>
                <a:spcPts val="0"/>
              </a:spcBef>
              <a:buNone/>
              <a:defRPr sz="1700" baseline="0">
                <a:solidFill>
                  <a:srgbClr val="144196"/>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4" name="Tijdelijke aanduiding voor afbeelding 12"/>
          <p:cNvSpPr>
            <a:spLocks noGrp="1"/>
          </p:cNvSpPr>
          <p:nvPr>
            <p:ph type="pic" sz="quarter" idx="15" hasCustomPrompt="1"/>
          </p:nvPr>
        </p:nvSpPr>
        <p:spPr>
          <a:xfrm>
            <a:off x="10080000" y="4878000"/>
            <a:ext cx="1620000" cy="1620000"/>
          </a:xfrm>
          <a:blipFill>
            <a:blip r:embed="rId3"/>
            <a:stretch>
              <a:fillRect/>
            </a:stretch>
          </a:blipFill>
        </p:spPr>
        <p:txBody>
          <a:bodyPr/>
          <a:lstStyle>
            <a:lvl1pPr marL="0" indent="0">
              <a:buFontTx/>
              <a:buNone/>
              <a:defRPr sz="800" baseline="0"/>
            </a:lvl1pPr>
          </a:lstStyle>
          <a:p>
            <a:r>
              <a:rPr lang="nl-NL" dirty="0"/>
              <a:t> </a:t>
            </a:r>
          </a:p>
        </p:txBody>
      </p:sp>
    </p:spTree>
    <p:extLst>
      <p:ext uri="{BB962C8B-B14F-4D97-AF65-F5344CB8AC3E}">
        <p14:creationId xmlns:p14="http://schemas.microsoft.com/office/powerpoint/2010/main" val="299487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480000" y="1692000"/>
            <a:ext cx="5376000" cy="4806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Tijdelijke aanduiding voor afbeelding 7"/>
          <p:cNvSpPr>
            <a:spLocks noGrp="1"/>
          </p:cNvSpPr>
          <p:nvPr>
            <p:ph type="pic" sz="quarter" idx="10"/>
          </p:nvPr>
        </p:nvSpPr>
        <p:spPr>
          <a:xfrm>
            <a:off x="6336000" y="1692276"/>
            <a:ext cx="5376000" cy="4805363"/>
          </a:xfrm>
          <a:prstGeom prst="roundRect">
            <a:avLst>
              <a:gd name="adj" fmla="val 2304"/>
            </a:avLst>
          </a:prstGeom>
          <a:ln cap="rnd">
            <a:solidFill>
              <a:schemeClr val="bg1"/>
            </a:solidFill>
          </a:ln>
          <a:effectLst/>
        </p:spPr>
        <p:txBody>
          <a:bodyPr/>
          <a:lstStyle/>
          <a:p>
            <a:r>
              <a:rPr lang="nl-NL"/>
              <a:t>Klik op het pictogram als u een afbeelding wilt toevoegen</a:t>
            </a:r>
          </a:p>
        </p:txBody>
      </p:sp>
      <p:sp>
        <p:nvSpPr>
          <p:cNvPr id="6" name="Tijdelijke aanduiding voor dianummer 3"/>
          <p:cNvSpPr>
            <a:spLocks noGrp="1"/>
          </p:cNvSpPr>
          <p:nvPr>
            <p:ph type="sldNum" sz="quarter" idx="4"/>
          </p:nvPr>
        </p:nvSpPr>
        <p:spPr>
          <a:xfrm>
            <a:off x="478800" y="6516000"/>
            <a:ext cx="360000" cy="216000"/>
          </a:xfrm>
          <a:prstGeom prst="rect">
            <a:avLst/>
          </a:prstGeom>
        </p:spPr>
        <p:txBody>
          <a:bodyPr vert="horz" lIns="0" tIns="0" rIns="0" bIns="0" rtlCol="0" anchor="t" anchorCtr="0"/>
          <a:lstStyle>
            <a:lvl1pPr algn="l">
              <a:defRPr sz="1600" baseline="0">
                <a:solidFill>
                  <a:srgbClr val="969187"/>
                </a:solidFill>
              </a:defRPr>
            </a:lvl1pPr>
          </a:lstStyle>
          <a:p>
            <a:fld id="{A723241F-5B6B-4100-BE5A-F21894325AA6}" type="slidenum">
              <a:rPr lang="nl-NL" smtClean="0"/>
              <a:pPr/>
              <a:t>‹nr.›</a:t>
            </a:fld>
            <a:endParaRPr lang="nl-NL" dirty="0"/>
          </a:p>
        </p:txBody>
      </p:sp>
      <p:sp>
        <p:nvSpPr>
          <p:cNvPr id="7" name="Tijdelijke aanduiding voor voettekst 4"/>
          <p:cNvSpPr>
            <a:spLocks noGrp="1"/>
          </p:cNvSpPr>
          <p:nvPr>
            <p:ph type="ftr" sz="quarter" idx="3"/>
          </p:nvPr>
        </p:nvSpPr>
        <p:spPr>
          <a:xfrm>
            <a:off x="928800" y="6516000"/>
            <a:ext cx="5400000" cy="216000"/>
          </a:xfrm>
          <a:prstGeom prst="rect">
            <a:avLst/>
          </a:prstGeom>
        </p:spPr>
        <p:txBody>
          <a:bodyPr vert="horz" lIns="0" tIns="0" rIns="0" bIns="0" rtlCol="0" anchor="t" anchorCtr="0"/>
          <a:lstStyle>
            <a:lvl1pPr algn="l">
              <a:defRPr sz="1600" baseline="0">
                <a:solidFill>
                  <a:srgbClr val="969187"/>
                </a:solidFill>
              </a:defRPr>
            </a:lvl1pPr>
          </a:lstStyle>
          <a:p>
            <a:r>
              <a:rPr lang="nl-NL" dirty="0"/>
              <a:t>Voettekst is aan te passen via Invoegen, Koptekst en voettekst</a:t>
            </a:r>
          </a:p>
        </p:txBody>
      </p:sp>
    </p:spTree>
    <p:extLst>
      <p:ext uri="{BB962C8B-B14F-4D97-AF65-F5344CB8AC3E}">
        <p14:creationId xmlns:p14="http://schemas.microsoft.com/office/powerpoint/2010/main" val="192235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480000" y="1692000"/>
            <a:ext cx="11232000" cy="1692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Tijdelijke aanduiding voor afbeelding 7"/>
          <p:cNvSpPr>
            <a:spLocks noGrp="1"/>
          </p:cNvSpPr>
          <p:nvPr>
            <p:ph type="pic" sz="quarter" idx="10"/>
          </p:nvPr>
        </p:nvSpPr>
        <p:spPr>
          <a:xfrm>
            <a:off x="6336000" y="3744000"/>
            <a:ext cx="5376000" cy="2754000"/>
          </a:xfrm>
          <a:prstGeom prst="roundRect">
            <a:avLst>
              <a:gd name="adj" fmla="val 2304"/>
            </a:avLst>
          </a:prstGeom>
          <a:ln cap="rnd">
            <a:solidFill>
              <a:schemeClr val="bg1"/>
            </a:solidFill>
          </a:ln>
          <a:effectLst/>
        </p:spPr>
        <p:txBody>
          <a:bodyPr lIns="180000" tIns="180000" rIns="180000" bIns="180000"/>
          <a:lstStyle/>
          <a:p>
            <a:r>
              <a:rPr lang="nl-NL"/>
              <a:t>Klik op het pictogram als u een afbeelding wilt toevoegen</a:t>
            </a:r>
            <a:endParaRPr lang="nl-NL" dirty="0"/>
          </a:p>
        </p:txBody>
      </p:sp>
      <p:sp>
        <p:nvSpPr>
          <p:cNvPr id="6" name="Tijdelijke aanduiding voor afbeelding 7"/>
          <p:cNvSpPr>
            <a:spLocks noGrp="1"/>
          </p:cNvSpPr>
          <p:nvPr>
            <p:ph type="pic" sz="quarter" idx="11"/>
          </p:nvPr>
        </p:nvSpPr>
        <p:spPr>
          <a:xfrm>
            <a:off x="480000" y="3744000"/>
            <a:ext cx="5376000" cy="2754000"/>
          </a:xfrm>
          <a:prstGeom prst="roundRect">
            <a:avLst>
              <a:gd name="adj" fmla="val 2304"/>
            </a:avLst>
          </a:prstGeom>
          <a:ln cap="rnd">
            <a:solidFill>
              <a:schemeClr val="bg1"/>
            </a:solidFill>
          </a:ln>
          <a:effectLst/>
        </p:spPr>
        <p:txBody>
          <a:bodyPr lIns="180000" tIns="180000" rIns="180000" bIns="180000"/>
          <a:lstStyle/>
          <a:p>
            <a:r>
              <a:rPr lang="nl-NL"/>
              <a:t>Klik op het pictogram als u een afbeelding wilt toevoegen</a:t>
            </a:r>
            <a:endParaRPr lang="nl-NL" dirty="0"/>
          </a:p>
        </p:txBody>
      </p:sp>
      <p:sp>
        <p:nvSpPr>
          <p:cNvPr id="9" name="Tijdelijke aanduiding voor dianummer 3"/>
          <p:cNvSpPr>
            <a:spLocks noGrp="1"/>
          </p:cNvSpPr>
          <p:nvPr>
            <p:ph type="sldNum" sz="quarter" idx="4"/>
          </p:nvPr>
        </p:nvSpPr>
        <p:spPr>
          <a:xfrm>
            <a:off x="478800" y="6516000"/>
            <a:ext cx="360000" cy="216000"/>
          </a:xfrm>
          <a:prstGeom prst="rect">
            <a:avLst/>
          </a:prstGeom>
        </p:spPr>
        <p:txBody>
          <a:bodyPr vert="horz" lIns="0" tIns="0" rIns="0" bIns="0" rtlCol="0" anchor="t" anchorCtr="0"/>
          <a:lstStyle>
            <a:lvl1pPr algn="l">
              <a:defRPr sz="1600" baseline="0">
                <a:solidFill>
                  <a:srgbClr val="969187"/>
                </a:solidFill>
              </a:defRPr>
            </a:lvl1pPr>
          </a:lstStyle>
          <a:p>
            <a:fld id="{A723241F-5B6B-4100-BE5A-F21894325AA6}" type="slidenum">
              <a:rPr lang="nl-NL" smtClean="0"/>
              <a:pPr/>
              <a:t>‹nr.›</a:t>
            </a:fld>
            <a:endParaRPr lang="nl-NL" dirty="0"/>
          </a:p>
        </p:txBody>
      </p:sp>
      <p:sp>
        <p:nvSpPr>
          <p:cNvPr id="10" name="Tijdelijke aanduiding voor voettekst 4"/>
          <p:cNvSpPr>
            <a:spLocks noGrp="1"/>
          </p:cNvSpPr>
          <p:nvPr>
            <p:ph type="ftr" sz="quarter" idx="3"/>
          </p:nvPr>
        </p:nvSpPr>
        <p:spPr>
          <a:xfrm>
            <a:off x="928800" y="6516000"/>
            <a:ext cx="5400000" cy="216000"/>
          </a:xfrm>
          <a:prstGeom prst="rect">
            <a:avLst/>
          </a:prstGeom>
        </p:spPr>
        <p:txBody>
          <a:bodyPr vert="horz" lIns="0" tIns="0" rIns="0" bIns="0" rtlCol="0" anchor="t" anchorCtr="0"/>
          <a:lstStyle>
            <a:lvl1pPr algn="l">
              <a:defRPr sz="1600" baseline="0">
                <a:solidFill>
                  <a:srgbClr val="969187"/>
                </a:solidFill>
              </a:defRPr>
            </a:lvl1pPr>
          </a:lstStyle>
          <a:p>
            <a:r>
              <a:rPr lang="nl-NL" dirty="0"/>
              <a:t>Voettekst is aan te passen via Invoegen, Koptekst en voettekst</a:t>
            </a:r>
          </a:p>
        </p:txBody>
      </p:sp>
    </p:spTree>
    <p:extLst>
      <p:ext uri="{BB962C8B-B14F-4D97-AF65-F5344CB8AC3E}">
        <p14:creationId xmlns:p14="http://schemas.microsoft.com/office/powerpoint/2010/main" val="274283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3200" cy="6864771"/>
          </a:xfrm>
          <a:prstGeom prst="rect">
            <a:avLst/>
          </a:prstGeom>
        </p:spPr>
      </p:pic>
      <p:sp>
        <p:nvSpPr>
          <p:cNvPr id="9" name="Tijdelijke aanduiding voor afbeelding 8"/>
          <p:cNvSpPr>
            <a:spLocks noGrp="1"/>
          </p:cNvSpPr>
          <p:nvPr>
            <p:ph type="pic" sz="quarter" idx="13"/>
          </p:nvPr>
        </p:nvSpPr>
        <p:spPr>
          <a:xfrm>
            <a:off x="0" y="1386000"/>
            <a:ext cx="12192000" cy="5490000"/>
          </a:xfrm>
        </p:spPr>
        <p:txBody>
          <a:bodyPr/>
          <a:lstStyle/>
          <a:p>
            <a:r>
              <a:rPr lang="nl-NL"/>
              <a:t>Klik op het pictogram als u een afbeelding wilt toevoegen</a:t>
            </a:r>
            <a:endParaRPr lang="nl-NL" dirty="0"/>
          </a:p>
        </p:txBody>
      </p:sp>
      <p:sp>
        <p:nvSpPr>
          <p:cNvPr id="2" name="Title 1"/>
          <p:cNvSpPr>
            <a:spLocks noGrp="1"/>
          </p:cNvSpPr>
          <p:nvPr>
            <p:ph type="ctrTitle"/>
          </p:nvPr>
        </p:nvSpPr>
        <p:spPr>
          <a:xfrm>
            <a:off x="480000" y="6138000"/>
            <a:ext cx="4560000" cy="360000"/>
          </a:xfrm>
        </p:spPr>
        <p:txBody>
          <a:bodyPr lIns="0" tIns="0" rIns="0" bIns="0" anchor="b" anchorCtr="0">
            <a:noAutofit/>
          </a:bodyPr>
          <a:lstStyle>
            <a:lvl1pPr algn="l">
              <a:lnSpc>
                <a:spcPts val="2100"/>
              </a:lnSpc>
              <a:defRPr sz="2100" b="1" baseline="0">
                <a:solidFill>
                  <a:srgbClr val="FFFFFF"/>
                </a:solidFill>
                <a:latin typeface="+mn-lt"/>
              </a:defRPr>
            </a:lvl1pPr>
          </a:lstStyle>
          <a:p>
            <a:r>
              <a:rPr lang="nl-NL"/>
              <a:t>Klik om de stijl te bewerken</a:t>
            </a:r>
            <a:endParaRPr lang="en-US" dirty="0"/>
          </a:p>
        </p:txBody>
      </p:sp>
      <p:sp>
        <p:nvSpPr>
          <p:cNvPr id="14" name="Tijdelijke aanduiding voor afbeelding 12"/>
          <p:cNvSpPr>
            <a:spLocks noGrp="1"/>
          </p:cNvSpPr>
          <p:nvPr>
            <p:ph type="pic" sz="quarter" idx="15" hasCustomPrompt="1"/>
          </p:nvPr>
        </p:nvSpPr>
        <p:spPr>
          <a:xfrm>
            <a:off x="10080000" y="4878000"/>
            <a:ext cx="1620000" cy="1620000"/>
          </a:xfrm>
          <a:blipFill>
            <a:blip r:embed="rId3"/>
            <a:stretch>
              <a:fillRect/>
            </a:stretch>
          </a:blipFill>
        </p:spPr>
        <p:txBody>
          <a:bodyPr/>
          <a:lstStyle>
            <a:lvl1pPr marL="0" indent="0">
              <a:buFontTx/>
              <a:buNone/>
              <a:defRPr sz="800" baseline="0"/>
            </a:lvl1pPr>
          </a:lstStyle>
          <a:p>
            <a:r>
              <a:rPr lang="nl-NL" dirty="0"/>
              <a:t> </a:t>
            </a:r>
          </a:p>
        </p:txBody>
      </p:sp>
    </p:spTree>
    <p:extLst>
      <p:ext uri="{BB962C8B-B14F-4D97-AF65-F5344CB8AC3E}">
        <p14:creationId xmlns:p14="http://schemas.microsoft.com/office/powerpoint/2010/main" val="252342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3DB9BE-F704-8247-BC2F-17D70F3B23FE}"/>
              </a:ext>
            </a:extLst>
          </p:cNvPr>
          <p:cNvSpPr>
            <a:spLocks noGrp="1" noChangeArrowheads="1"/>
          </p:cNvSpPr>
          <p:nvPr>
            <p:ph type="ftr" sz="quarter" idx="10"/>
          </p:nvPr>
        </p:nvSpPr>
        <p:spPr/>
        <p:txBody>
          <a:bodyPr/>
          <a:lstStyle>
            <a:lvl1pPr>
              <a:defRPr>
                <a:solidFill>
                  <a:srgbClr val="000000"/>
                </a:solidFill>
              </a:defRPr>
            </a:lvl1pPr>
          </a:lstStyle>
          <a:p>
            <a:pPr>
              <a:defRPr/>
            </a:pPr>
            <a:r>
              <a:rPr lang="en-GB" altLang="en-US"/>
              <a:t>A common decision framework for HTA and regulators?</a:t>
            </a:r>
          </a:p>
        </p:txBody>
      </p:sp>
      <p:sp>
        <p:nvSpPr>
          <p:cNvPr id="3" name="Rectangle 5">
            <a:extLst>
              <a:ext uri="{FF2B5EF4-FFF2-40B4-BE49-F238E27FC236}">
                <a16:creationId xmlns:a16="http://schemas.microsoft.com/office/drawing/2014/main" id="{BD3F07C7-7CF8-8243-8E6F-1322AED0562D}"/>
              </a:ext>
            </a:extLst>
          </p:cNvPr>
          <p:cNvSpPr>
            <a:spLocks noGrp="1" noChangeArrowheads="1"/>
          </p:cNvSpPr>
          <p:nvPr>
            <p:ph type="sldNum" sz="quarter" idx="11"/>
          </p:nvPr>
        </p:nvSpPr>
        <p:spPr/>
        <p:txBody>
          <a:bodyPr/>
          <a:lstStyle>
            <a:lvl1pPr>
              <a:defRPr>
                <a:solidFill>
                  <a:srgbClr val="000000"/>
                </a:solidFill>
              </a:defRPr>
            </a:lvl1pPr>
          </a:lstStyle>
          <a:p>
            <a:fld id="{B18429A8-9DCE-C547-B02D-6400EBC42CD9}" type="slidenum">
              <a:rPr lang="en-GB" altLang="en-US"/>
              <a:pPr/>
              <a:t>‹nr.›</a:t>
            </a:fld>
            <a:endParaRPr lang="en-GB" altLang="en-US"/>
          </a:p>
        </p:txBody>
      </p:sp>
      <p:sp>
        <p:nvSpPr>
          <p:cNvPr id="4" name="Rectangle 8">
            <a:extLst>
              <a:ext uri="{FF2B5EF4-FFF2-40B4-BE49-F238E27FC236}">
                <a16:creationId xmlns:a16="http://schemas.microsoft.com/office/drawing/2014/main" id="{95486DD2-FE24-8F47-B156-602F8DFF2D22}"/>
              </a:ext>
            </a:extLst>
          </p:cNvPr>
          <p:cNvSpPr>
            <a:spLocks noGrp="1" noChangeArrowheads="1"/>
          </p:cNvSpPr>
          <p:nvPr>
            <p:ph type="dt" sz="half" idx="12"/>
          </p:nvPr>
        </p:nvSpPr>
        <p:spPr/>
        <p:txBody>
          <a:bodyPr/>
          <a:lstStyle>
            <a:lvl1pPr>
              <a:defRPr>
                <a:solidFill>
                  <a:srgbClr val="000000"/>
                </a:solidFill>
              </a:defRPr>
            </a:lvl1pPr>
          </a:lstStyle>
          <a:p>
            <a:pPr>
              <a:defRPr/>
            </a:pPr>
            <a:fld id="{078715E2-07E3-F84C-9E43-E2529A1E0AFF}" type="datetime3">
              <a:rPr lang="en-US" altLang="en-US"/>
              <a:pPr>
                <a:defRPr/>
              </a:pPr>
              <a:t>3 June 2022</a:t>
            </a:fld>
            <a:endParaRPr lang="en-GB" altLang="en-US"/>
          </a:p>
        </p:txBody>
      </p:sp>
    </p:spTree>
    <p:extLst>
      <p:ext uri="{BB962C8B-B14F-4D97-AF65-F5344CB8AC3E}">
        <p14:creationId xmlns:p14="http://schemas.microsoft.com/office/powerpoint/2010/main" val="1208416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2193200" cy="6864771"/>
          </a:xfrm>
          <a:prstGeom prst="rect">
            <a:avLst/>
          </a:prstGeom>
        </p:spPr>
      </p:pic>
      <p:sp>
        <p:nvSpPr>
          <p:cNvPr id="2" name="Title Placeholder 1"/>
          <p:cNvSpPr>
            <a:spLocks noGrp="1"/>
          </p:cNvSpPr>
          <p:nvPr>
            <p:ph type="title"/>
          </p:nvPr>
        </p:nvSpPr>
        <p:spPr>
          <a:xfrm>
            <a:off x="480000" y="36000"/>
            <a:ext cx="9000000" cy="900000"/>
          </a:xfrm>
          <a:prstGeom prst="rect">
            <a:avLst/>
          </a:prstGeom>
        </p:spPr>
        <p:txBody>
          <a:bodyPr vert="horz" lIns="0" tIns="0" rIns="0" bIns="0" rtlCol="0" anchor="b" anchorCtr="0">
            <a:noAutofit/>
          </a:bodyPr>
          <a:lstStyle/>
          <a:p>
            <a:r>
              <a:rPr lang="nl-NL" dirty="0"/>
              <a:t>Klik om de stijl te bewerken</a:t>
            </a:r>
            <a:endParaRPr lang="en-US" dirty="0"/>
          </a:p>
        </p:txBody>
      </p:sp>
      <p:sp>
        <p:nvSpPr>
          <p:cNvPr id="3" name="Text Placeholder 2"/>
          <p:cNvSpPr>
            <a:spLocks noGrp="1"/>
          </p:cNvSpPr>
          <p:nvPr>
            <p:ph type="body" idx="1"/>
          </p:nvPr>
        </p:nvSpPr>
        <p:spPr>
          <a:xfrm>
            <a:off x="480000" y="1692000"/>
            <a:ext cx="10515600" cy="4351338"/>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p:txBody>
      </p:sp>
      <p:sp>
        <p:nvSpPr>
          <p:cNvPr id="6" name="Tijdelijke aanduiding voor dianummer 3"/>
          <p:cNvSpPr>
            <a:spLocks noGrp="1"/>
          </p:cNvSpPr>
          <p:nvPr>
            <p:ph type="sldNum" sz="quarter" idx="4"/>
          </p:nvPr>
        </p:nvSpPr>
        <p:spPr>
          <a:xfrm>
            <a:off x="478800" y="6516000"/>
            <a:ext cx="360000" cy="216000"/>
          </a:xfrm>
          <a:prstGeom prst="rect">
            <a:avLst/>
          </a:prstGeom>
        </p:spPr>
        <p:txBody>
          <a:bodyPr vert="horz" lIns="0" tIns="0" rIns="0" bIns="0" rtlCol="0" anchor="t" anchorCtr="0"/>
          <a:lstStyle>
            <a:lvl1pPr algn="l">
              <a:defRPr sz="1600" baseline="0">
                <a:solidFill>
                  <a:srgbClr val="969187"/>
                </a:solidFill>
              </a:defRPr>
            </a:lvl1pPr>
          </a:lstStyle>
          <a:p>
            <a:fld id="{A723241F-5B6B-4100-BE5A-F21894325AA6}" type="slidenum">
              <a:rPr lang="nl-NL" smtClean="0"/>
              <a:pPr/>
              <a:t>‹nr.›</a:t>
            </a:fld>
            <a:endParaRPr lang="nl-NL" dirty="0"/>
          </a:p>
        </p:txBody>
      </p:sp>
      <p:sp>
        <p:nvSpPr>
          <p:cNvPr id="7" name="Tijdelijke aanduiding voor voettekst 4"/>
          <p:cNvSpPr>
            <a:spLocks noGrp="1"/>
          </p:cNvSpPr>
          <p:nvPr>
            <p:ph type="ftr" sz="quarter" idx="3"/>
          </p:nvPr>
        </p:nvSpPr>
        <p:spPr>
          <a:xfrm>
            <a:off x="928800" y="6516000"/>
            <a:ext cx="5400000" cy="216000"/>
          </a:xfrm>
          <a:prstGeom prst="rect">
            <a:avLst/>
          </a:prstGeom>
        </p:spPr>
        <p:txBody>
          <a:bodyPr vert="horz" lIns="0" tIns="0" rIns="0" bIns="0" rtlCol="0" anchor="t" anchorCtr="0"/>
          <a:lstStyle>
            <a:lvl1pPr algn="l">
              <a:defRPr sz="1600" baseline="0">
                <a:solidFill>
                  <a:srgbClr val="969187"/>
                </a:solidFill>
              </a:defRPr>
            </a:lvl1pPr>
          </a:lstStyle>
          <a:p>
            <a:r>
              <a:rPr lang="nl-NL" dirty="0"/>
              <a:t>Voettekst is aan te passen via Invoegen, Koptekst en voettekst</a:t>
            </a:r>
          </a:p>
        </p:txBody>
      </p:sp>
    </p:spTree>
    <p:extLst>
      <p:ext uri="{BB962C8B-B14F-4D97-AF65-F5344CB8AC3E}">
        <p14:creationId xmlns:p14="http://schemas.microsoft.com/office/powerpoint/2010/main" val="176287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hf hdr="0" dt="0"/>
  <p:txStyles>
    <p:titleStyle>
      <a:lvl1pPr algn="l" defTabSz="914400" rtl="0" eaLnBrk="1" latinLnBrk="0" hangingPunct="1">
        <a:lnSpc>
          <a:spcPts val="2800"/>
        </a:lnSpc>
        <a:spcBef>
          <a:spcPct val="0"/>
        </a:spcBef>
        <a:buNone/>
        <a:defRPr sz="2300" b="1" i="0" kern="0" baseline="0">
          <a:solidFill>
            <a:srgbClr val="FFFFFF"/>
          </a:solidFill>
          <a:latin typeface="Calibri" panose="020F0502020204030204" pitchFamily="34" charset="0"/>
          <a:ea typeface="+mj-ea"/>
          <a:cs typeface="+mj-cs"/>
        </a:defRPr>
      </a:lvl1pPr>
    </p:titleStyle>
    <p:bodyStyle>
      <a:lvl1pPr marL="0" indent="0" algn="l" defTabSz="914400" rtl="0" eaLnBrk="1" latinLnBrk="0" hangingPunct="1">
        <a:lnSpc>
          <a:spcPts val="2900"/>
        </a:lnSpc>
        <a:spcBef>
          <a:spcPts val="0"/>
        </a:spcBef>
        <a:buFontTx/>
        <a:buNone/>
        <a:defRPr sz="2100" kern="1200" baseline="0">
          <a:solidFill>
            <a:srgbClr val="000000"/>
          </a:solidFill>
          <a:latin typeface="+mn-lt"/>
          <a:ea typeface="+mn-ea"/>
          <a:cs typeface="+mn-cs"/>
        </a:defRPr>
      </a:lvl1pPr>
      <a:lvl2pPr marL="0" indent="0" algn="l" defTabSz="914400" rtl="0" eaLnBrk="1" latinLnBrk="0" hangingPunct="1">
        <a:lnSpc>
          <a:spcPts val="2900"/>
        </a:lnSpc>
        <a:spcBef>
          <a:spcPts val="0"/>
        </a:spcBef>
        <a:buFontTx/>
        <a:buNone/>
        <a:defRPr sz="2100" kern="1200" baseline="0">
          <a:solidFill>
            <a:srgbClr val="F07D00"/>
          </a:solidFill>
          <a:latin typeface="+mn-lt"/>
          <a:ea typeface="+mn-ea"/>
          <a:cs typeface="+mn-cs"/>
        </a:defRPr>
      </a:lvl2pPr>
      <a:lvl3pPr marL="0" indent="0" algn="l" defTabSz="914400" rtl="0" eaLnBrk="1" latinLnBrk="0" hangingPunct="1">
        <a:lnSpc>
          <a:spcPts val="2900"/>
        </a:lnSpc>
        <a:spcBef>
          <a:spcPts val="0"/>
        </a:spcBef>
        <a:buFontTx/>
        <a:buNone/>
        <a:defRPr sz="2100" b="1" kern="1200" baseline="0">
          <a:solidFill>
            <a:srgbClr val="144196"/>
          </a:solidFill>
          <a:latin typeface="+mn-lt"/>
          <a:ea typeface="+mn-ea"/>
          <a:cs typeface="+mn-cs"/>
        </a:defRPr>
      </a:lvl3pPr>
      <a:lvl4pPr marL="216000" indent="-216000" algn="l" defTabSz="914400" rtl="0" eaLnBrk="1" latinLnBrk="0" hangingPunct="1">
        <a:lnSpc>
          <a:spcPts val="2900"/>
        </a:lnSpc>
        <a:spcBef>
          <a:spcPts val="0"/>
        </a:spcBef>
        <a:buFont typeface="Arial" panose="020B0604020202020204" pitchFamily="34" charset="0"/>
        <a:buChar char="•"/>
        <a:defRPr sz="2100" kern="1200" baseline="0">
          <a:solidFill>
            <a:schemeClr val="tx1"/>
          </a:solidFill>
          <a:latin typeface="+mn-lt"/>
          <a:ea typeface="+mn-ea"/>
          <a:cs typeface="+mn-cs"/>
        </a:defRPr>
      </a:lvl4pPr>
      <a:lvl5pPr marL="432000" indent="-216000" algn="l" defTabSz="914400" rtl="0" eaLnBrk="1" latinLnBrk="0" hangingPunct="1">
        <a:lnSpc>
          <a:spcPts val="2900"/>
        </a:lnSpc>
        <a:spcBef>
          <a:spcPts val="0"/>
        </a:spcBef>
        <a:buClr>
          <a:srgbClr val="F07D00"/>
        </a:buClr>
        <a:buFont typeface="Arial" panose="020B0604020202020204" pitchFamily="34" charset="0"/>
        <a:buChar char="•"/>
        <a:defRPr sz="2100" kern="1200" baseline="0">
          <a:solidFill>
            <a:schemeClr val="tx1"/>
          </a:solidFill>
          <a:latin typeface="+mn-lt"/>
          <a:ea typeface="+mn-ea"/>
          <a:cs typeface="+mn-cs"/>
        </a:defRPr>
      </a:lvl5pPr>
      <a:lvl6pPr marL="648000" indent="-216000" algn="l" defTabSz="914400" rtl="0" eaLnBrk="1" latinLnBrk="0" hangingPunct="1">
        <a:lnSpc>
          <a:spcPts val="2900"/>
        </a:lnSpc>
        <a:spcBef>
          <a:spcPts val="0"/>
        </a:spcBef>
        <a:buClr>
          <a:srgbClr val="C3BEB9"/>
        </a:buClr>
        <a:buFont typeface="Arial" panose="020B0604020202020204" pitchFamily="34" charset="0"/>
        <a:buChar char="•"/>
        <a:defRPr sz="2100" kern="1200" baseline="0">
          <a:solidFill>
            <a:schemeClr val="tx1"/>
          </a:solidFill>
          <a:latin typeface="+mn-lt"/>
          <a:ea typeface="+mn-ea"/>
          <a:cs typeface="+mn-cs"/>
        </a:defRPr>
      </a:lvl6pPr>
      <a:lvl7pPr marL="864000" indent="-216000" algn="l" defTabSz="914400" rtl="0" eaLnBrk="1" latinLnBrk="0" hangingPunct="1">
        <a:lnSpc>
          <a:spcPts val="2900"/>
        </a:lnSpc>
        <a:spcBef>
          <a:spcPts val="0"/>
        </a:spcBef>
        <a:buFont typeface="Calibri" panose="020F0502020204030204" pitchFamily="34" charset="0"/>
        <a:buChar char="-"/>
        <a:defRPr sz="21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cbg-meb.nl/onderwerpen/hv-wetenschappelijk-en-regulatoir-advies"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480000" y="2112400"/>
            <a:ext cx="10363200" cy="2387600"/>
          </a:xfrm>
        </p:spPr>
        <p:txBody>
          <a:bodyPr/>
          <a:lstStyle/>
          <a:p>
            <a:r>
              <a:rPr lang="en-US" dirty="0"/>
              <a:t>Antisense to medicine:</a:t>
            </a:r>
            <a:br>
              <a:rPr lang="en-US" dirty="0"/>
            </a:br>
            <a:r>
              <a:rPr lang="en-US" dirty="0"/>
              <a:t>a regulator’s perspective</a:t>
            </a:r>
            <a:br>
              <a:rPr lang="en-US" dirty="0"/>
            </a:br>
            <a:r>
              <a:rPr lang="en-US" dirty="0"/>
              <a:t> </a:t>
            </a:r>
            <a:br>
              <a:rPr lang="en-US" dirty="0"/>
            </a:br>
            <a:r>
              <a:rPr lang="en-US" sz="3600" dirty="0"/>
              <a:t>Dr. Marjon Pasmooij</a:t>
            </a:r>
            <a:br>
              <a:rPr lang="en-US" sz="4000" dirty="0"/>
            </a:br>
            <a:r>
              <a:rPr lang="en-US" sz="2800" dirty="0"/>
              <a:t>1</a:t>
            </a:r>
            <a:r>
              <a:rPr lang="en-US" sz="2800" baseline="30000" dirty="0"/>
              <a:t>st</a:t>
            </a:r>
            <a:r>
              <a:rPr lang="en-US" sz="2800" dirty="0"/>
              <a:t> Dutch Antisense </a:t>
            </a:r>
            <a:r>
              <a:rPr lang="en-US" sz="2800" dirty="0" err="1"/>
              <a:t>Therapeutis</a:t>
            </a:r>
            <a:r>
              <a:rPr lang="en-US" sz="2800" dirty="0"/>
              <a:t> Symposium, </a:t>
            </a:r>
            <a:r>
              <a:rPr lang="en-US" sz="2400" dirty="0"/>
              <a:t>3 June 2022</a:t>
            </a:r>
            <a:endParaRPr lang="nl-NL" sz="3600" dirty="0"/>
          </a:p>
        </p:txBody>
      </p:sp>
      <p:sp>
        <p:nvSpPr>
          <p:cNvPr id="5" name="Tijdelijke aanduiding voor afbeelding 4"/>
          <p:cNvSpPr>
            <a:spLocks noGrp="1"/>
          </p:cNvSpPr>
          <p:nvPr>
            <p:ph type="pic" sz="quarter" idx="15"/>
          </p:nvPr>
        </p:nvSpPr>
        <p:spPr/>
      </p:sp>
    </p:spTree>
    <p:extLst>
      <p:ext uri="{BB962C8B-B14F-4D97-AF65-F5344CB8AC3E}">
        <p14:creationId xmlns:p14="http://schemas.microsoft.com/office/powerpoint/2010/main" val="63388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40353ED8-A582-4FC6-9C94-89325FAF5B4C}"/>
              </a:ext>
            </a:extLst>
          </p:cNvPr>
          <p:cNvSpPr>
            <a:spLocks noGrp="1"/>
          </p:cNvSpPr>
          <p:nvPr>
            <p:ph type="sldNum" sz="quarter" idx="4"/>
          </p:nvPr>
        </p:nvSpPr>
        <p:spPr/>
        <p:txBody>
          <a:bodyPr/>
          <a:lstStyle/>
          <a:p>
            <a:fld id="{A723241F-5B6B-4100-BE5A-F21894325AA6}" type="slidenum">
              <a:rPr lang="nl-NL" smtClean="0"/>
              <a:pPr/>
              <a:t>10</a:t>
            </a:fld>
            <a:endParaRPr lang="nl-NL" dirty="0"/>
          </a:p>
        </p:txBody>
      </p:sp>
      <p:sp>
        <p:nvSpPr>
          <p:cNvPr id="13" name="TextBox 3">
            <a:extLst>
              <a:ext uri="{FF2B5EF4-FFF2-40B4-BE49-F238E27FC236}">
                <a16:creationId xmlns:a16="http://schemas.microsoft.com/office/drawing/2014/main" id="{2485D5C8-32B5-4FED-B1E7-557E9DE4F76F}"/>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ASO approvals</a:t>
            </a:r>
          </a:p>
        </p:txBody>
      </p:sp>
      <p:sp>
        <p:nvSpPr>
          <p:cNvPr id="7" name="Tijdelijke aanduiding voor inhoud 2">
            <a:extLst>
              <a:ext uri="{FF2B5EF4-FFF2-40B4-BE49-F238E27FC236}">
                <a16:creationId xmlns:a16="http://schemas.microsoft.com/office/drawing/2014/main" id="{5F5BE6F9-711F-432B-ADCE-BD8C0D5929C2}"/>
              </a:ext>
            </a:extLst>
          </p:cNvPr>
          <p:cNvSpPr>
            <a:spLocks noGrp="1"/>
          </p:cNvSpPr>
          <p:nvPr>
            <p:ph idx="1"/>
          </p:nvPr>
        </p:nvSpPr>
        <p:spPr>
          <a:xfrm>
            <a:off x="767625" y="1731101"/>
            <a:ext cx="7405097" cy="4336868"/>
          </a:xfrm>
        </p:spPr>
        <p:txBody>
          <a:bodyPr/>
          <a:lstStyle/>
          <a:p>
            <a:pPr marL="342900" indent="-342900">
              <a:buFont typeface="Arial" panose="020B0604020202020204" pitchFamily="34" charset="0"/>
              <a:buChar char="•"/>
            </a:pPr>
            <a:r>
              <a:rPr lang="en-GB" sz="2200" dirty="0"/>
              <a:t>Several non-approved AONs</a:t>
            </a:r>
            <a:endParaRPr lang="en-GB" dirty="0"/>
          </a:p>
          <a:p>
            <a:pPr marL="720000" lvl="5" indent="-342900">
              <a:buFont typeface="System Font Regular"/>
              <a:buChar char="-"/>
            </a:pPr>
            <a:r>
              <a:rPr lang="en-US" sz="2100" dirty="0"/>
              <a:t>Voluntary withdrawal</a:t>
            </a:r>
          </a:p>
          <a:p>
            <a:pPr marL="1177200" lvl="6" indent="-342900">
              <a:buFont typeface="System Font Regular"/>
              <a:buChar char="-"/>
            </a:pPr>
            <a:r>
              <a:rPr lang="en-US" sz="2100" dirty="0"/>
              <a:t>Commercial reasons</a:t>
            </a:r>
          </a:p>
          <a:p>
            <a:pPr marL="1177200" lvl="6" indent="-342900">
              <a:buFont typeface="System Font Regular"/>
              <a:buChar char="-"/>
            </a:pPr>
            <a:r>
              <a:rPr lang="en-US" sz="2100" dirty="0"/>
              <a:t>Unable to address concerns during MAA</a:t>
            </a:r>
            <a:endParaRPr lang="nl-NL" sz="2100" dirty="0"/>
          </a:p>
          <a:p>
            <a:pPr marL="720000" lvl="5" indent="-342900">
              <a:buFont typeface="System Font Regular"/>
              <a:buChar char="-"/>
            </a:pPr>
            <a:r>
              <a:rPr lang="en-US" sz="2100" dirty="0"/>
              <a:t>Negative benefit risk ratio</a:t>
            </a:r>
          </a:p>
          <a:p>
            <a:pPr marL="1177200" lvl="6" indent="-342900">
              <a:buFont typeface="System Font Regular"/>
              <a:buChar char="-"/>
            </a:pPr>
            <a:r>
              <a:rPr lang="en-US" sz="2100" dirty="0"/>
              <a:t>Challenges in assessment of the benefit risk ratio</a:t>
            </a:r>
          </a:p>
          <a:p>
            <a:pPr marL="1634400" lvl="7" indent="-342900">
              <a:buFont typeface="System Font Regular"/>
              <a:buChar char="-"/>
            </a:pPr>
            <a:r>
              <a:rPr lang="en-US" sz="2100" dirty="0"/>
              <a:t>Difference in approvals FDA and EMA</a:t>
            </a:r>
          </a:p>
          <a:p>
            <a:pPr marL="1177200" lvl="6" indent="-342900">
              <a:buFont typeface="System Font Regular"/>
              <a:buChar char="-"/>
            </a:pPr>
            <a:r>
              <a:rPr lang="en-US" sz="2100" dirty="0"/>
              <a:t>Uncertainty on efficacy</a:t>
            </a:r>
          </a:p>
          <a:p>
            <a:pPr marL="1634400" lvl="7" indent="-342900">
              <a:buFont typeface="System Font Regular"/>
              <a:buChar char="-"/>
            </a:pPr>
            <a:r>
              <a:rPr lang="en-US" sz="2100" dirty="0"/>
              <a:t>(very) limited data</a:t>
            </a:r>
          </a:p>
          <a:p>
            <a:pPr marL="1634400" lvl="7" indent="-342900">
              <a:buFont typeface="System Font Regular"/>
              <a:buChar char="-"/>
            </a:pPr>
            <a:r>
              <a:rPr lang="en-US" sz="2100" dirty="0"/>
              <a:t>Clinical implications</a:t>
            </a:r>
          </a:p>
          <a:p>
            <a:pPr marL="1177200" lvl="6" indent="-342900">
              <a:buFont typeface="System Font Regular"/>
              <a:buChar char="-"/>
            </a:pPr>
            <a:r>
              <a:rPr lang="en-US" sz="2100" dirty="0"/>
              <a:t>Uncertainty on safety</a:t>
            </a:r>
          </a:p>
          <a:p>
            <a:pPr marL="1634400" lvl="7" indent="-342900">
              <a:buFont typeface="System Font Regular"/>
              <a:buChar char="-"/>
            </a:pPr>
            <a:r>
              <a:rPr lang="en-US" sz="2100" dirty="0"/>
              <a:t>Limited data</a:t>
            </a:r>
          </a:p>
          <a:p>
            <a:pPr marL="1634400" lvl="7" indent="-342900">
              <a:buFont typeface="System Font Regular"/>
              <a:buChar char="-"/>
            </a:pPr>
            <a:r>
              <a:rPr lang="en-US" sz="2100" dirty="0"/>
              <a:t>Uncertain long term consequences</a:t>
            </a:r>
          </a:p>
          <a:p>
            <a:pPr marL="720000" lvl="5" indent="-342900">
              <a:buFont typeface="System Font Regular"/>
              <a:buChar char="-"/>
            </a:pPr>
            <a:endParaRPr lang="en-GB" sz="2000" dirty="0"/>
          </a:p>
          <a:p>
            <a:pPr marL="377100" lvl="5" indent="0">
              <a:buNone/>
            </a:pPr>
            <a:endParaRPr lang="en-GB" sz="2000" dirty="0"/>
          </a:p>
          <a:p>
            <a:r>
              <a:rPr lang="en-GB" dirty="0"/>
              <a:t>	</a:t>
            </a:r>
            <a:endParaRPr lang="nl-NL" dirty="0"/>
          </a:p>
        </p:txBody>
      </p:sp>
      <p:pic>
        <p:nvPicPr>
          <p:cNvPr id="8" name="Picture 2">
            <a:extLst>
              <a:ext uri="{FF2B5EF4-FFF2-40B4-BE49-F238E27FC236}">
                <a16:creationId xmlns:a16="http://schemas.microsoft.com/office/drawing/2014/main" id="{F29BBE88-2E2C-4741-A184-C76857BC3D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0858" y="2951166"/>
            <a:ext cx="3285382" cy="299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48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40353ED8-A582-4FC6-9C94-89325FAF5B4C}"/>
              </a:ext>
            </a:extLst>
          </p:cNvPr>
          <p:cNvSpPr>
            <a:spLocks noGrp="1"/>
          </p:cNvSpPr>
          <p:nvPr>
            <p:ph type="sldNum" sz="quarter" idx="4"/>
          </p:nvPr>
        </p:nvSpPr>
        <p:spPr/>
        <p:txBody>
          <a:bodyPr/>
          <a:lstStyle/>
          <a:p>
            <a:fld id="{A723241F-5B6B-4100-BE5A-F21894325AA6}" type="slidenum">
              <a:rPr lang="nl-NL" smtClean="0"/>
              <a:pPr/>
              <a:t>11</a:t>
            </a:fld>
            <a:endParaRPr lang="nl-NL" dirty="0"/>
          </a:p>
        </p:txBody>
      </p:sp>
      <p:sp>
        <p:nvSpPr>
          <p:cNvPr id="13" name="TextBox 3">
            <a:extLst>
              <a:ext uri="{FF2B5EF4-FFF2-40B4-BE49-F238E27FC236}">
                <a16:creationId xmlns:a16="http://schemas.microsoft.com/office/drawing/2014/main" id="{2485D5C8-32B5-4FED-B1E7-557E9DE4F76F}"/>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err="1">
                <a:solidFill>
                  <a:schemeClr val="bg1"/>
                </a:solidFill>
                <a:latin typeface="Verdana" panose="020B0604030504040204" pitchFamily="34" charset="0"/>
                <a:ea typeface="Verdana" panose="020B0604030504040204" pitchFamily="34" charset="0"/>
              </a:rPr>
              <a:t>Kynamro</a:t>
            </a:r>
            <a:endParaRPr lang="en-US" sz="2800" b="1" dirty="0">
              <a:solidFill>
                <a:schemeClr val="bg1"/>
              </a:solidFill>
              <a:latin typeface="Verdana" panose="020B0604030504040204" pitchFamily="34" charset="0"/>
              <a:ea typeface="Verdana" panose="020B0604030504040204" pitchFamily="34" charset="0"/>
            </a:endParaRPr>
          </a:p>
        </p:txBody>
      </p:sp>
      <p:sp>
        <p:nvSpPr>
          <p:cNvPr id="9" name="Tijdelijke aanduiding voor inhoud 2">
            <a:extLst>
              <a:ext uri="{FF2B5EF4-FFF2-40B4-BE49-F238E27FC236}">
                <a16:creationId xmlns:a16="http://schemas.microsoft.com/office/drawing/2014/main" id="{7D4E5B5F-7211-49DD-B120-A4D917954C18}"/>
              </a:ext>
            </a:extLst>
          </p:cNvPr>
          <p:cNvSpPr>
            <a:spLocks noGrp="1"/>
          </p:cNvSpPr>
          <p:nvPr>
            <p:ph idx="1"/>
          </p:nvPr>
        </p:nvSpPr>
        <p:spPr>
          <a:xfrm>
            <a:off x="756739" y="1611358"/>
            <a:ext cx="7405097" cy="4336868"/>
          </a:xfrm>
        </p:spPr>
        <p:txBody>
          <a:bodyPr/>
          <a:lstStyle/>
          <a:p>
            <a:pPr marL="720000" lvl="5" indent="-342900">
              <a:buFont typeface="System Font Regular"/>
              <a:buChar char="-"/>
            </a:pPr>
            <a:endParaRPr lang="en-GB" sz="2000" dirty="0"/>
          </a:p>
          <a:p>
            <a:pPr marL="342900" indent="-342900">
              <a:buFont typeface="Arial" panose="020B0604020202020204" pitchFamily="34" charset="0"/>
              <a:buChar char="•"/>
            </a:pPr>
            <a:r>
              <a:rPr lang="en-GB" sz="2200" dirty="0" err="1"/>
              <a:t>Mipomersen</a:t>
            </a:r>
            <a:endParaRPr lang="en-GB" dirty="0"/>
          </a:p>
          <a:p>
            <a:pPr marL="720000" lvl="5" indent="-342900">
              <a:buFont typeface="System Font Regular"/>
              <a:buChar char="-"/>
            </a:pPr>
            <a:r>
              <a:rPr lang="en-US" sz="2100" dirty="0"/>
              <a:t>Homozygous familial hypercholesterolemia</a:t>
            </a:r>
            <a:endParaRPr lang="nl-NL" sz="2100" dirty="0"/>
          </a:p>
          <a:p>
            <a:pPr marL="720000" lvl="5" indent="-342900">
              <a:buFont typeface="System Font Regular"/>
              <a:buChar char="-"/>
            </a:pPr>
            <a:r>
              <a:rPr lang="en-US" sz="2100" dirty="0"/>
              <a:t>2013 refused by EMA</a:t>
            </a:r>
            <a:endParaRPr lang="nl-NL" sz="2100" dirty="0"/>
          </a:p>
          <a:p>
            <a:pPr marL="720000" lvl="5" indent="-342900">
              <a:buFont typeface="System Font Regular"/>
              <a:buChar char="-"/>
            </a:pPr>
            <a:r>
              <a:rPr lang="en-US" sz="2100" dirty="0"/>
              <a:t>Reasons for refusal</a:t>
            </a:r>
          </a:p>
          <a:p>
            <a:pPr marL="1177200" lvl="6" indent="-342900">
              <a:buFont typeface="System Font Regular"/>
              <a:buChar char="-"/>
            </a:pPr>
            <a:r>
              <a:rPr lang="en-US" sz="2100" dirty="0"/>
              <a:t>High proportion of discontinuations mainly due to side effects</a:t>
            </a:r>
          </a:p>
          <a:p>
            <a:pPr marL="1177200" lvl="6" indent="-342900">
              <a:buFont typeface="System Font Regular"/>
              <a:buChar char="-"/>
            </a:pPr>
            <a:r>
              <a:rPr lang="en-US" sz="2100" dirty="0"/>
              <a:t>Potential consequences of liver fat build up and increased enzyme elevations without sufficient measures to mitigate this potential risk</a:t>
            </a:r>
          </a:p>
          <a:p>
            <a:pPr marL="1177200" lvl="6" indent="-342900">
              <a:buFont typeface="System Font Regular"/>
              <a:buChar char="-"/>
            </a:pPr>
            <a:r>
              <a:rPr lang="en-US" sz="2100" dirty="0"/>
              <a:t>More cardiovascular events</a:t>
            </a:r>
          </a:p>
          <a:p>
            <a:pPr marL="377100" lvl="5" indent="0">
              <a:buNone/>
            </a:pPr>
            <a:endParaRPr lang="en-GB" sz="2000" dirty="0"/>
          </a:p>
          <a:p>
            <a:r>
              <a:rPr lang="en-GB" dirty="0"/>
              <a:t>	</a:t>
            </a:r>
            <a:endParaRPr lang="nl-NL" dirty="0"/>
          </a:p>
        </p:txBody>
      </p:sp>
      <p:pic>
        <p:nvPicPr>
          <p:cNvPr id="11" name="Picture 2">
            <a:extLst>
              <a:ext uri="{FF2B5EF4-FFF2-40B4-BE49-F238E27FC236}">
                <a16:creationId xmlns:a16="http://schemas.microsoft.com/office/drawing/2014/main" id="{A75F166B-7E91-4C82-A041-F894363138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503172" y="4536905"/>
            <a:ext cx="3384028" cy="227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788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40353ED8-A582-4FC6-9C94-89325FAF5B4C}"/>
              </a:ext>
            </a:extLst>
          </p:cNvPr>
          <p:cNvSpPr>
            <a:spLocks noGrp="1"/>
          </p:cNvSpPr>
          <p:nvPr>
            <p:ph type="sldNum" sz="quarter" idx="4"/>
          </p:nvPr>
        </p:nvSpPr>
        <p:spPr/>
        <p:txBody>
          <a:bodyPr/>
          <a:lstStyle/>
          <a:p>
            <a:fld id="{A723241F-5B6B-4100-BE5A-F21894325AA6}" type="slidenum">
              <a:rPr lang="nl-NL" smtClean="0"/>
              <a:pPr/>
              <a:t>12</a:t>
            </a:fld>
            <a:endParaRPr lang="nl-NL" dirty="0"/>
          </a:p>
        </p:txBody>
      </p:sp>
      <p:sp>
        <p:nvSpPr>
          <p:cNvPr id="13" name="TextBox 3">
            <a:extLst>
              <a:ext uri="{FF2B5EF4-FFF2-40B4-BE49-F238E27FC236}">
                <a16:creationId xmlns:a16="http://schemas.microsoft.com/office/drawing/2014/main" id="{2485D5C8-32B5-4FED-B1E7-557E9DE4F76F}"/>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err="1">
                <a:solidFill>
                  <a:schemeClr val="bg1"/>
                </a:solidFill>
                <a:latin typeface="Verdana" panose="020B0604030504040204" pitchFamily="34" charset="0"/>
                <a:ea typeface="Verdana" panose="020B0604030504040204" pitchFamily="34" charset="0"/>
              </a:rPr>
              <a:t>Exondys</a:t>
            </a:r>
            <a:endParaRPr lang="en-US" sz="2800" b="1" dirty="0">
              <a:solidFill>
                <a:schemeClr val="bg1"/>
              </a:solidFill>
              <a:latin typeface="Verdana" panose="020B0604030504040204" pitchFamily="34" charset="0"/>
              <a:ea typeface="Verdana" panose="020B0604030504040204" pitchFamily="34" charset="0"/>
            </a:endParaRPr>
          </a:p>
        </p:txBody>
      </p:sp>
      <p:sp>
        <p:nvSpPr>
          <p:cNvPr id="8" name="Tijdelijke aanduiding voor inhoud 2">
            <a:extLst>
              <a:ext uri="{FF2B5EF4-FFF2-40B4-BE49-F238E27FC236}">
                <a16:creationId xmlns:a16="http://schemas.microsoft.com/office/drawing/2014/main" id="{55E550C9-339B-4672-8F89-A3707A8B841F}"/>
              </a:ext>
            </a:extLst>
          </p:cNvPr>
          <p:cNvSpPr>
            <a:spLocks noGrp="1"/>
          </p:cNvSpPr>
          <p:nvPr>
            <p:ph idx="1"/>
          </p:nvPr>
        </p:nvSpPr>
        <p:spPr>
          <a:xfrm>
            <a:off x="767625" y="1731101"/>
            <a:ext cx="7405097" cy="4336868"/>
          </a:xfrm>
        </p:spPr>
        <p:txBody>
          <a:bodyPr/>
          <a:lstStyle/>
          <a:p>
            <a:pPr marL="342900" indent="-342900">
              <a:buFont typeface="Arial" panose="020B0604020202020204" pitchFamily="34" charset="0"/>
              <a:buChar char="•"/>
            </a:pPr>
            <a:r>
              <a:rPr lang="en-GB" sz="2200" dirty="0" err="1"/>
              <a:t>Eteplirsen</a:t>
            </a:r>
            <a:endParaRPr lang="nl-NL" sz="2100" dirty="0"/>
          </a:p>
          <a:p>
            <a:pPr marL="720000" lvl="5" indent="-342900">
              <a:buFont typeface="System Font Regular"/>
              <a:buChar char="-"/>
            </a:pPr>
            <a:r>
              <a:rPr lang="en-US" sz="2100" dirty="0"/>
              <a:t>Duchenne muscular dystrophy</a:t>
            </a:r>
            <a:endParaRPr lang="nl-NL" sz="2100" dirty="0"/>
          </a:p>
          <a:p>
            <a:pPr marL="720000" lvl="5" indent="-342900">
              <a:buFont typeface="System Font Regular"/>
              <a:buChar char="-"/>
            </a:pPr>
            <a:r>
              <a:rPr lang="nl-NL" sz="2100" dirty="0"/>
              <a:t>2018 </a:t>
            </a:r>
            <a:r>
              <a:rPr lang="nl-NL" sz="2100" dirty="0" err="1"/>
              <a:t>refused</a:t>
            </a:r>
            <a:r>
              <a:rPr lang="nl-NL" sz="2100" dirty="0"/>
              <a:t> </a:t>
            </a:r>
            <a:r>
              <a:rPr lang="nl-NL" sz="2100" dirty="0" err="1"/>
              <a:t>after</a:t>
            </a:r>
            <a:r>
              <a:rPr lang="nl-NL" sz="2100" dirty="0"/>
              <a:t> re-examination </a:t>
            </a:r>
            <a:r>
              <a:rPr lang="nl-NL" sz="2100" dirty="0" err="1"/>
              <a:t>by</a:t>
            </a:r>
            <a:r>
              <a:rPr lang="nl-NL" sz="2100" dirty="0"/>
              <a:t> EMA</a:t>
            </a:r>
          </a:p>
          <a:p>
            <a:pPr marL="720000" lvl="5" indent="-342900">
              <a:buFont typeface="System Font Regular"/>
              <a:buChar char="-"/>
            </a:pPr>
            <a:r>
              <a:rPr lang="en-US" sz="2100" dirty="0"/>
              <a:t>8 vs 4 patients</a:t>
            </a:r>
            <a:endParaRPr lang="nl-NL" sz="2100" dirty="0"/>
          </a:p>
          <a:p>
            <a:pPr marL="720000" lvl="5" indent="-342900">
              <a:buFont typeface="System Font Regular"/>
              <a:buChar char="-"/>
            </a:pPr>
            <a:r>
              <a:rPr lang="en-US" sz="2100" dirty="0"/>
              <a:t>Very limited efficacy data and limited controlled period</a:t>
            </a:r>
          </a:p>
          <a:p>
            <a:pPr marL="720000" lvl="5" indent="-342900">
              <a:buFont typeface="System Font Regular"/>
              <a:buChar char="-"/>
            </a:pPr>
            <a:r>
              <a:rPr lang="en-US" sz="2100" dirty="0"/>
              <a:t>Efficacy data not convincing – translation into clinical effect</a:t>
            </a:r>
          </a:p>
          <a:p>
            <a:pPr marL="720000" lvl="5" indent="-342900">
              <a:buFont typeface="System Font Regular"/>
              <a:buChar char="-"/>
            </a:pPr>
            <a:r>
              <a:rPr lang="en-US" sz="2100" dirty="0"/>
              <a:t>Methodological limitations</a:t>
            </a:r>
            <a:endParaRPr lang="nl-NL" sz="2100" dirty="0"/>
          </a:p>
          <a:p>
            <a:pPr marL="720000" lvl="5" indent="-342900">
              <a:buFont typeface="System Font Regular"/>
              <a:buChar char="-"/>
            </a:pPr>
            <a:r>
              <a:rPr lang="nl-NL" sz="2100" dirty="0" err="1"/>
              <a:t>Very</a:t>
            </a:r>
            <a:r>
              <a:rPr lang="nl-NL" sz="2100" dirty="0"/>
              <a:t> </a:t>
            </a:r>
            <a:r>
              <a:rPr lang="nl-NL" sz="2100" dirty="0" err="1"/>
              <a:t>limited</a:t>
            </a:r>
            <a:r>
              <a:rPr lang="nl-NL" sz="2100" dirty="0"/>
              <a:t> </a:t>
            </a:r>
            <a:r>
              <a:rPr lang="nl-NL" sz="2100" dirty="0" err="1"/>
              <a:t>safety</a:t>
            </a:r>
            <a:r>
              <a:rPr lang="nl-NL" sz="2100" dirty="0"/>
              <a:t> data</a:t>
            </a:r>
          </a:p>
          <a:p>
            <a:pPr marL="720000" lvl="5" indent="-342900">
              <a:buFont typeface="System Font Regular"/>
              <a:buChar char="-"/>
            </a:pPr>
            <a:r>
              <a:rPr lang="en-US" sz="2100" dirty="0"/>
              <a:t>Assessment of long term safety impossible</a:t>
            </a:r>
            <a:endParaRPr lang="nl-NL" sz="2100" dirty="0"/>
          </a:p>
          <a:p>
            <a:pPr marL="720000" lvl="5" indent="-342900">
              <a:buFont typeface="System Font Regular"/>
              <a:buChar char="-"/>
            </a:pPr>
            <a:r>
              <a:rPr lang="en-US" sz="2100" dirty="0"/>
              <a:t>Liver (elevated enzymes) and renal disorders (proteinuria) already observed</a:t>
            </a:r>
            <a:endParaRPr lang="nl-NL" sz="2100" dirty="0"/>
          </a:p>
          <a:p>
            <a:pPr marL="720000" lvl="5" indent="-342900">
              <a:buFont typeface="System Font Regular"/>
              <a:buChar char="-"/>
            </a:pPr>
            <a:endParaRPr lang="en-GB" sz="2000" dirty="0"/>
          </a:p>
          <a:p>
            <a:pPr marL="377100" lvl="5" indent="0">
              <a:buNone/>
            </a:pPr>
            <a:endParaRPr lang="en-GB" sz="2000" dirty="0"/>
          </a:p>
          <a:p>
            <a:r>
              <a:rPr lang="en-GB" dirty="0"/>
              <a:t>	</a:t>
            </a:r>
            <a:endParaRPr lang="nl-NL" dirty="0"/>
          </a:p>
        </p:txBody>
      </p:sp>
    </p:spTree>
    <p:extLst>
      <p:ext uri="{BB962C8B-B14F-4D97-AF65-F5344CB8AC3E}">
        <p14:creationId xmlns:p14="http://schemas.microsoft.com/office/powerpoint/2010/main" val="3459279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40353ED8-A582-4FC6-9C94-89325FAF5B4C}"/>
              </a:ext>
            </a:extLst>
          </p:cNvPr>
          <p:cNvSpPr>
            <a:spLocks noGrp="1"/>
          </p:cNvSpPr>
          <p:nvPr>
            <p:ph type="sldNum" sz="quarter" idx="4"/>
          </p:nvPr>
        </p:nvSpPr>
        <p:spPr/>
        <p:txBody>
          <a:bodyPr/>
          <a:lstStyle/>
          <a:p>
            <a:fld id="{A723241F-5B6B-4100-BE5A-F21894325AA6}" type="slidenum">
              <a:rPr lang="nl-NL" smtClean="0"/>
              <a:pPr/>
              <a:t>13</a:t>
            </a:fld>
            <a:endParaRPr lang="nl-NL" dirty="0"/>
          </a:p>
        </p:txBody>
      </p:sp>
      <p:sp>
        <p:nvSpPr>
          <p:cNvPr id="13" name="TextBox 3">
            <a:extLst>
              <a:ext uri="{FF2B5EF4-FFF2-40B4-BE49-F238E27FC236}">
                <a16:creationId xmlns:a16="http://schemas.microsoft.com/office/drawing/2014/main" id="{2485D5C8-32B5-4FED-B1E7-557E9DE4F76F}"/>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err="1">
                <a:solidFill>
                  <a:schemeClr val="bg1"/>
                </a:solidFill>
                <a:latin typeface="Verdana" panose="020B0604030504040204" pitchFamily="34" charset="0"/>
                <a:ea typeface="Verdana" panose="020B0604030504040204" pitchFamily="34" charset="0"/>
              </a:rPr>
              <a:t>Waylivra</a:t>
            </a:r>
            <a:endParaRPr lang="en-US" sz="2800" b="1" dirty="0">
              <a:solidFill>
                <a:schemeClr val="bg1"/>
              </a:solidFill>
              <a:latin typeface="Verdana" panose="020B0604030504040204" pitchFamily="34" charset="0"/>
              <a:ea typeface="Verdana" panose="020B0604030504040204" pitchFamily="34" charset="0"/>
            </a:endParaRPr>
          </a:p>
        </p:txBody>
      </p:sp>
      <p:sp>
        <p:nvSpPr>
          <p:cNvPr id="8" name="Tijdelijke aanduiding voor inhoud 2">
            <a:extLst>
              <a:ext uri="{FF2B5EF4-FFF2-40B4-BE49-F238E27FC236}">
                <a16:creationId xmlns:a16="http://schemas.microsoft.com/office/drawing/2014/main" id="{55E550C9-339B-4672-8F89-A3707A8B841F}"/>
              </a:ext>
            </a:extLst>
          </p:cNvPr>
          <p:cNvSpPr>
            <a:spLocks noGrp="1"/>
          </p:cNvSpPr>
          <p:nvPr>
            <p:ph idx="1"/>
          </p:nvPr>
        </p:nvSpPr>
        <p:spPr>
          <a:xfrm>
            <a:off x="767625" y="1731101"/>
            <a:ext cx="7405097" cy="4336868"/>
          </a:xfrm>
        </p:spPr>
        <p:txBody>
          <a:bodyPr/>
          <a:lstStyle/>
          <a:p>
            <a:pPr marL="342900" indent="-342900">
              <a:buFont typeface="Arial" panose="020B0604020202020204" pitchFamily="34" charset="0"/>
              <a:buChar char="•"/>
            </a:pPr>
            <a:r>
              <a:rPr lang="nl-NL" sz="2200" dirty="0" err="1"/>
              <a:t>Volanesorsen</a:t>
            </a:r>
            <a:endParaRPr lang="nl-NL" sz="2100" dirty="0"/>
          </a:p>
          <a:p>
            <a:pPr marL="720000" lvl="5" indent="-342900">
              <a:buFont typeface="System Font Regular"/>
              <a:buChar char="-"/>
            </a:pPr>
            <a:r>
              <a:rPr lang="en-US" sz="2100" dirty="0"/>
              <a:t>Familial chylomicronemia syndrome</a:t>
            </a:r>
          </a:p>
          <a:p>
            <a:pPr marL="720000" lvl="5" indent="-342900">
              <a:buFont typeface="System Font Regular"/>
              <a:buChar char="-"/>
            </a:pPr>
            <a:r>
              <a:rPr lang="en-US" dirty="0"/>
              <a:t>A</a:t>
            </a:r>
            <a:r>
              <a:rPr lang="en-US" sz="2100" dirty="0"/>
              <a:t>djunct to diet</a:t>
            </a:r>
          </a:p>
          <a:p>
            <a:pPr marL="720000" lvl="5" indent="-342900">
              <a:buFont typeface="System Font Regular"/>
              <a:buChar char="-"/>
            </a:pPr>
            <a:r>
              <a:rPr lang="nl-NL" sz="2100" dirty="0"/>
              <a:t>2018 </a:t>
            </a:r>
            <a:r>
              <a:rPr lang="nl-NL" sz="2100" dirty="0" err="1"/>
              <a:t>refused</a:t>
            </a:r>
            <a:r>
              <a:rPr lang="nl-NL" sz="2100" dirty="0"/>
              <a:t> </a:t>
            </a:r>
            <a:r>
              <a:rPr lang="nl-NL" sz="2100" dirty="0" err="1"/>
              <a:t>by</a:t>
            </a:r>
            <a:r>
              <a:rPr lang="nl-NL" sz="2100" dirty="0"/>
              <a:t> FDA</a:t>
            </a:r>
          </a:p>
          <a:p>
            <a:pPr marL="720000" lvl="5" indent="-342900">
              <a:buFont typeface="System Font Regular"/>
              <a:buChar char="-"/>
            </a:pPr>
            <a:r>
              <a:rPr lang="en-US" dirty="0"/>
              <a:t>R</a:t>
            </a:r>
            <a:r>
              <a:rPr lang="en-US" sz="2100" dirty="0"/>
              <a:t>isk of serious bleeding and thrombocytopenia—low blood platelet count</a:t>
            </a:r>
          </a:p>
          <a:p>
            <a:pPr marL="720000" lvl="5" indent="-342900">
              <a:buFont typeface="System Font Regular"/>
              <a:buChar char="-"/>
            </a:pPr>
            <a:r>
              <a:rPr lang="en-US" dirty="0"/>
              <a:t>New proposed dosing and platelet monitoring strategy had not been tested in clinical trials</a:t>
            </a:r>
            <a:endParaRPr lang="nl-NL" sz="2100" dirty="0"/>
          </a:p>
          <a:p>
            <a:pPr marL="377100" lvl="5" indent="0">
              <a:buNone/>
            </a:pPr>
            <a:endParaRPr lang="en-GB" sz="2000" dirty="0"/>
          </a:p>
          <a:p>
            <a:pPr marL="377100" lvl="5" indent="0">
              <a:buNone/>
            </a:pPr>
            <a:endParaRPr lang="en-GB" sz="2000" dirty="0"/>
          </a:p>
          <a:p>
            <a:r>
              <a:rPr lang="en-GB" dirty="0"/>
              <a:t>	</a:t>
            </a:r>
            <a:endParaRPr lang="nl-NL" dirty="0"/>
          </a:p>
        </p:txBody>
      </p:sp>
    </p:spTree>
    <p:extLst>
      <p:ext uri="{BB962C8B-B14F-4D97-AF65-F5344CB8AC3E}">
        <p14:creationId xmlns:p14="http://schemas.microsoft.com/office/powerpoint/2010/main" val="29696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40353ED8-A582-4FC6-9C94-89325FAF5B4C}"/>
              </a:ext>
            </a:extLst>
          </p:cNvPr>
          <p:cNvSpPr>
            <a:spLocks noGrp="1"/>
          </p:cNvSpPr>
          <p:nvPr>
            <p:ph type="sldNum" sz="quarter" idx="4"/>
          </p:nvPr>
        </p:nvSpPr>
        <p:spPr/>
        <p:txBody>
          <a:bodyPr/>
          <a:lstStyle/>
          <a:p>
            <a:fld id="{A723241F-5B6B-4100-BE5A-F21894325AA6}" type="slidenum">
              <a:rPr lang="nl-NL" smtClean="0"/>
              <a:pPr/>
              <a:t>14</a:t>
            </a:fld>
            <a:endParaRPr lang="nl-NL" dirty="0"/>
          </a:p>
        </p:txBody>
      </p:sp>
      <p:sp>
        <p:nvSpPr>
          <p:cNvPr id="13" name="TextBox 3">
            <a:extLst>
              <a:ext uri="{FF2B5EF4-FFF2-40B4-BE49-F238E27FC236}">
                <a16:creationId xmlns:a16="http://schemas.microsoft.com/office/drawing/2014/main" id="{2485D5C8-32B5-4FED-B1E7-557E9DE4F76F}"/>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Generally (known) safety aspects of AONs</a:t>
            </a:r>
          </a:p>
        </p:txBody>
      </p:sp>
      <p:sp>
        <p:nvSpPr>
          <p:cNvPr id="14" name="Tijdelijke aanduiding voor inhoud 2">
            <a:extLst>
              <a:ext uri="{FF2B5EF4-FFF2-40B4-BE49-F238E27FC236}">
                <a16:creationId xmlns:a16="http://schemas.microsoft.com/office/drawing/2014/main" id="{D26ACD0B-06A8-4040-AD97-80DAAE5345C3}"/>
              </a:ext>
            </a:extLst>
          </p:cNvPr>
          <p:cNvSpPr txBox="1">
            <a:spLocks/>
          </p:cNvSpPr>
          <p:nvPr/>
        </p:nvSpPr>
        <p:spPr>
          <a:xfrm>
            <a:off x="767625" y="1731101"/>
            <a:ext cx="8726895" cy="4336868"/>
          </a:xfrm>
          <a:prstGeom prst="rect">
            <a:avLst/>
          </a:prstGeom>
        </p:spPr>
        <p:txBody>
          <a:bodyPr vert="horz" lIns="0" tIns="0" rIns="0" bIns="0" rtlCol="0">
            <a:noAutofit/>
          </a:bodyPr>
          <a:lstStyle>
            <a:lvl1pPr marL="0" indent="0" algn="l" defTabSz="914400" rtl="0" eaLnBrk="1" latinLnBrk="0" hangingPunct="1">
              <a:lnSpc>
                <a:spcPts val="2900"/>
              </a:lnSpc>
              <a:spcBef>
                <a:spcPts val="0"/>
              </a:spcBef>
              <a:buFontTx/>
              <a:buNone/>
              <a:defRPr sz="2100" kern="1200" baseline="0">
                <a:solidFill>
                  <a:srgbClr val="000000"/>
                </a:solidFill>
                <a:latin typeface="+mn-lt"/>
                <a:ea typeface="+mn-ea"/>
                <a:cs typeface="+mn-cs"/>
              </a:defRPr>
            </a:lvl1pPr>
            <a:lvl2pPr marL="0" indent="0" algn="l" defTabSz="914400" rtl="0" eaLnBrk="1" latinLnBrk="0" hangingPunct="1">
              <a:lnSpc>
                <a:spcPts val="2900"/>
              </a:lnSpc>
              <a:spcBef>
                <a:spcPts val="0"/>
              </a:spcBef>
              <a:buFontTx/>
              <a:buNone/>
              <a:defRPr sz="2100" kern="1200" baseline="0">
                <a:solidFill>
                  <a:srgbClr val="F07D00"/>
                </a:solidFill>
                <a:latin typeface="+mn-lt"/>
                <a:ea typeface="+mn-ea"/>
                <a:cs typeface="+mn-cs"/>
              </a:defRPr>
            </a:lvl2pPr>
            <a:lvl3pPr marL="0" indent="0" algn="l" defTabSz="914400" rtl="0" eaLnBrk="1" latinLnBrk="0" hangingPunct="1">
              <a:lnSpc>
                <a:spcPts val="2900"/>
              </a:lnSpc>
              <a:spcBef>
                <a:spcPts val="0"/>
              </a:spcBef>
              <a:buFontTx/>
              <a:buNone/>
              <a:defRPr sz="2100" b="1" kern="1200" baseline="0">
                <a:solidFill>
                  <a:srgbClr val="144196"/>
                </a:solidFill>
                <a:latin typeface="+mn-lt"/>
                <a:ea typeface="+mn-ea"/>
                <a:cs typeface="+mn-cs"/>
              </a:defRPr>
            </a:lvl3pPr>
            <a:lvl4pPr marL="216000" indent="-216000" algn="l" defTabSz="914400" rtl="0" eaLnBrk="1" latinLnBrk="0" hangingPunct="1">
              <a:lnSpc>
                <a:spcPts val="2900"/>
              </a:lnSpc>
              <a:spcBef>
                <a:spcPts val="0"/>
              </a:spcBef>
              <a:buFont typeface="Arial" panose="020B0604020202020204" pitchFamily="34" charset="0"/>
              <a:buChar char="•"/>
              <a:defRPr sz="2100" kern="1200" baseline="0">
                <a:solidFill>
                  <a:schemeClr val="tx1"/>
                </a:solidFill>
                <a:latin typeface="+mn-lt"/>
                <a:ea typeface="+mn-ea"/>
                <a:cs typeface="+mn-cs"/>
              </a:defRPr>
            </a:lvl4pPr>
            <a:lvl5pPr marL="432000" indent="-216000" algn="l" defTabSz="914400" rtl="0" eaLnBrk="1" latinLnBrk="0" hangingPunct="1">
              <a:lnSpc>
                <a:spcPts val="2900"/>
              </a:lnSpc>
              <a:spcBef>
                <a:spcPts val="0"/>
              </a:spcBef>
              <a:buClr>
                <a:srgbClr val="F07D00"/>
              </a:buClr>
              <a:buFont typeface="Arial" panose="020B0604020202020204" pitchFamily="34" charset="0"/>
              <a:buChar char="•"/>
              <a:defRPr sz="2100" kern="1200" baseline="0">
                <a:solidFill>
                  <a:schemeClr val="tx1"/>
                </a:solidFill>
                <a:latin typeface="+mn-lt"/>
                <a:ea typeface="+mn-ea"/>
                <a:cs typeface="+mn-cs"/>
              </a:defRPr>
            </a:lvl5pPr>
            <a:lvl6pPr marL="648000" indent="-216000" algn="l" defTabSz="914400" rtl="0" eaLnBrk="1" latinLnBrk="0" hangingPunct="1">
              <a:lnSpc>
                <a:spcPts val="2900"/>
              </a:lnSpc>
              <a:spcBef>
                <a:spcPts val="0"/>
              </a:spcBef>
              <a:buClr>
                <a:srgbClr val="C3BEB9"/>
              </a:buClr>
              <a:buFont typeface="Arial" panose="020B0604020202020204" pitchFamily="34" charset="0"/>
              <a:buChar char="•"/>
              <a:defRPr sz="2100" kern="1200" baseline="0">
                <a:solidFill>
                  <a:schemeClr val="tx1"/>
                </a:solidFill>
                <a:latin typeface="+mn-lt"/>
                <a:ea typeface="+mn-ea"/>
                <a:cs typeface="+mn-cs"/>
              </a:defRPr>
            </a:lvl6pPr>
            <a:lvl7pPr marL="864000" indent="-216000" algn="l" defTabSz="914400" rtl="0" eaLnBrk="1" latinLnBrk="0" hangingPunct="1">
              <a:lnSpc>
                <a:spcPts val="2900"/>
              </a:lnSpc>
              <a:spcBef>
                <a:spcPts val="0"/>
              </a:spcBef>
              <a:buFont typeface="Calibri" panose="020F0502020204030204" pitchFamily="34" charset="0"/>
              <a:buChar char="-"/>
              <a:defRPr sz="21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200" dirty="0"/>
              <a:t>Chemical modification likely to play a role in (common) side effects</a:t>
            </a:r>
          </a:p>
          <a:p>
            <a:pPr marL="720000" lvl="5" indent="-342900">
              <a:buFont typeface="System Font Regular"/>
              <a:buChar char="-"/>
            </a:pPr>
            <a:r>
              <a:rPr lang="en-GB" dirty="0"/>
              <a:t>Injection site reactions</a:t>
            </a:r>
          </a:p>
          <a:p>
            <a:pPr marL="720000" lvl="5" indent="-342900">
              <a:buFont typeface="System Font Regular"/>
              <a:buChar char="-"/>
            </a:pPr>
            <a:r>
              <a:rPr lang="en-GB" dirty="0"/>
              <a:t>Thrombocytopenia</a:t>
            </a:r>
          </a:p>
          <a:p>
            <a:pPr marL="720000" lvl="5" indent="-342900">
              <a:buFont typeface="System Font Regular"/>
              <a:buChar char="-"/>
            </a:pPr>
            <a:r>
              <a:rPr lang="en-GB" dirty="0"/>
              <a:t>Flu-like symptoms</a:t>
            </a:r>
          </a:p>
          <a:p>
            <a:pPr marL="720000" lvl="5" indent="-342900">
              <a:buFont typeface="System Font Regular"/>
              <a:buChar char="-"/>
            </a:pPr>
            <a:r>
              <a:rPr lang="en-GB" dirty="0"/>
              <a:t>ADA formation</a:t>
            </a:r>
          </a:p>
          <a:p>
            <a:pPr marL="720000" lvl="5" indent="-342900">
              <a:buFont typeface="System Font Regular"/>
              <a:buChar char="-"/>
            </a:pPr>
            <a:r>
              <a:rPr lang="en-GB" dirty="0"/>
              <a:t>Hepatic toxicity</a:t>
            </a:r>
          </a:p>
          <a:p>
            <a:pPr marL="720000" lvl="5" indent="-342900">
              <a:buFont typeface="System Font Regular"/>
              <a:buChar char="-"/>
            </a:pPr>
            <a:r>
              <a:rPr lang="en-GB" dirty="0"/>
              <a:t>Renal toxicity</a:t>
            </a:r>
          </a:p>
          <a:p>
            <a:pPr marL="720000" lvl="5" indent="-342900">
              <a:buFont typeface="System Font Regular"/>
              <a:buChar char="-"/>
            </a:pPr>
            <a:endParaRPr lang="en-GB" sz="2000" dirty="0"/>
          </a:p>
          <a:p>
            <a:pPr marL="720000" lvl="5" indent="-342900">
              <a:buFont typeface="System Font Regular"/>
              <a:buChar char="-"/>
            </a:pPr>
            <a:endParaRPr lang="en-GB" sz="2000" dirty="0"/>
          </a:p>
          <a:p>
            <a:pPr marL="377100" lvl="5" indent="0">
              <a:buFont typeface="Arial" panose="020B0604020202020204" pitchFamily="34" charset="0"/>
              <a:buNone/>
            </a:pPr>
            <a:endParaRPr lang="en-GB" sz="2000" dirty="0"/>
          </a:p>
          <a:p>
            <a:pPr marL="720000" lvl="5" indent="-342900">
              <a:buFont typeface="System Font Regular"/>
              <a:buChar char="-"/>
            </a:pPr>
            <a:endParaRPr lang="nl-NL" dirty="0"/>
          </a:p>
          <a:p>
            <a:pPr marL="720000" lvl="5" indent="-342900">
              <a:buFont typeface="System Font Regular"/>
              <a:buChar char="-"/>
            </a:pPr>
            <a:endParaRPr lang="en-GB" sz="2000" dirty="0"/>
          </a:p>
          <a:p>
            <a:pPr marL="720000" lvl="5" indent="-342900">
              <a:buFont typeface="System Font Regular"/>
              <a:buChar char="-"/>
            </a:pPr>
            <a:endParaRPr lang="en-GB" sz="2000" dirty="0"/>
          </a:p>
          <a:p>
            <a:r>
              <a:rPr lang="en-GB" dirty="0"/>
              <a:t>	</a:t>
            </a:r>
            <a:endParaRPr lang="nl-NL" dirty="0"/>
          </a:p>
        </p:txBody>
      </p:sp>
    </p:spTree>
    <p:extLst>
      <p:ext uri="{BB962C8B-B14F-4D97-AF65-F5344CB8AC3E}">
        <p14:creationId xmlns:p14="http://schemas.microsoft.com/office/powerpoint/2010/main" val="2746625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DDECA865-D2ED-4F9A-8C7D-A545E65A9269}"/>
              </a:ext>
            </a:extLst>
          </p:cNvPr>
          <p:cNvSpPr>
            <a:spLocks noGrp="1"/>
          </p:cNvSpPr>
          <p:nvPr>
            <p:ph type="sldNum" sz="quarter" idx="4"/>
          </p:nvPr>
        </p:nvSpPr>
        <p:spPr/>
        <p:txBody>
          <a:bodyPr/>
          <a:lstStyle/>
          <a:p>
            <a:fld id="{A723241F-5B6B-4100-BE5A-F21894325AA6}" type="slidenum">
              <a:rPr lang="nl-NL" smtClean="0"/>
              <a:pPr/>
              <a:t>15</a:t>
            </a:fld>
            <a:endParaRPr lang="nl-NL" dirty="0"/>
          </a:p>
        </p:txBody>
      </p:sp>
      <p:sp>
        <p:nvSpPr>
          <p:cNvPr id="7" name="TextBox 3">
            <a:extLst>
              <a:ext uri="{FF2B5EF4-FFF2-40B4-BE49-F238E27FC236}">
                <a16:creationId xmlns:a16="http://schemas.microsoft.com/office/drawing/2014/main" id="{390194BB-38B3-40C3-AD23-1F8B74B7DE88}"/>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GB" sz="2800" b="1" dirty="0">
                <a:solidFill>
                  <a:schemeClr val="bg1"/>
                </a:solidFill>
                <a:latin typeface="Verdana" panose="020B0604030504040204" pitchFamily="34" charset="0"/>
                <a:ea typeface="Verdana" panose="020B0604030504040204" pitchFamily="34" charset="0"/>
              </a:rPr>
              <a:t>Non-clinical aspects</a:t>
            </a:r>
            <a:endParaRPr lang="en-GB" sz="2400" b="1" dirty="0">
              <a:solidFill>
                <a:schemeClr val="bg1"/>
              </a:solidFill>
              <a:latin typeface="Verdana" panose="020B0604030504040204" pitchFamily="34" charset="0"/>
              <a:ea typeface="Verdana" panose="020B0604030504040204" pitchFamily="34" charset="0"/>
            </a:endParaRPr>
          </a:p>
        </p:txBody>
      </p:sp>
      <p:sp>
        <p:nvSpPr>
          <p:cNvPr id="6" name="Rechthoek 5">
            <a:extLst>
              <a:ext uri="{FF2B5EF4-FFF2-40B4-BE49-F238E27FC236}">
                <a16:creationId xmlns:a16="http://schemas.microsoft.com/office/drawing/2014/main" id="{C9E5ED5A-745B-4516-BD19-3343C1924DAD}"/>
              </a:ext>
            </a:extLst>
          </p:cNvPr>
          <p:cNvSpPr/>
          <p:nvPr/>
        </p:nvSpPr>
        <p:spPr>
          <a:xfrm>
            <a:off x="461867" y="1747664"/>
            <a:ext cx="11272933" cy="5878532"/>
          </a:xfrm>
          <a:prstGeom prst="rect">
            <a:avLst/>
          </a:prstGeom>
        </p:spPr>
        <p:txBody>
          <a:bodyPr wrap="square">
            <a:spAutoFit/>
          </a:bodyPr>
          <a:lstStyle/>
          <a:p>
            <a:r>
              <a:rPr lang="en-US" sz="2000" b="1" dirty="0">
                <a:solidFill>
                  <a:srgbClr val="000000"/>
                </a:solidFill>
                <a:latin typeface="Calibri" panose="020F0502020204030204" pitchFamily="34" charset="0"/>
              </a:rPr>
              <a:t>There is no specific regulatory guidance from the EMA for the development of ASO’s</a:t>
            </a:r>
          </a:p>
          <a:p>
            <a:pPr marL="342900" indent="-342900">
              <a:buFont typeface="Arial" panose="020B0604020202020204" pitchFamily="34" charset="0"/>
              <a:buChar char="•"/>
            </a:pPr>
            <a:r>
              <a:rPr lang="en-US" sz="2000" dirty="0">
                <a:solidFill>
                  <a:srgbClr val="000000"/>
                </a:solidFill>
                <a:latin typeface="Calibri" panose="020F0502020204030204" pitchFamily="34" charset="0"/>
              </a:rPr>
              <a:t>Guidelines M3 (Non-clinical safety studies for the conduct of human clinical trials for	pharmaceuticals) and S6 (Preclinical safety evaluation of biotechnology-derived pharmaceuticals) applicable on case by case basis</a:t>
            </a:r>
          </a:p>
          <a:p>
            <a:endParaRPr lang="en-US" sz="2000" dirty="0">
              <a:solidFill>
                <a:srgbClr val="000000"/>
              </a:solidFill>
              <a:latin typeface="Calibri" panose="020F0502020204030204" pitchFamily="34" charset="0"/>
            </a:endParaRPr>
          </a:p>
          <a:p>
            <a:r>
              <a:rPr lang="en-US" sz="2000" b="1" dirty="0">
                <a:solidFill>
                  <a:srgbClr val="000000"/>
                </a:solidFill>
                <a:latin typeface="Calibri" panose="020F0502020204030204" pitchFamily="34" charset="0"/>
              </a:rPr>
              <a:t>Points for discussion:</a:t>
            </a:r>
          </a:p>
          <a:p>
            <a:pPr marL="358775" indent="-358775">
              <a:buFont typeface="Arial" panose="020B0604020202020204" pitchFamily="34" charset="0"/>
              <a:buChar char="•"/>
            </a:pPr>
            <a:r>
              <a:rPr lang="en-US" sz="2000" dirty="0">
                <a:solidFill>
                  <a:srgbClr val="000000"/>
                </a:solidFill>
                <a:latin typeface="Calibri" panose="020F0502020204030204" pitchFamily="34" charset="0"/>
              </a:rPr>
              <a:t>Need for 2 species for general and reproduction toxicology studies?</a:t>
            </a:r>
          </a:p>
          <a:p>
            <a:pPr marL="358775" indent="-358775">
              <a:buFont typeface="Arial" panose="020B0604020202020204" pitchFamily="34" charset="0"/>
              <a:buChar char="•"/>
            </a:pPr>
            <a:r>
              <a:rPr lang="en-US" sz="2000" dirty="0">
                <a:solidFill>
                  <a:srgbClr val="000000"/>
                </a:solidFill>
                <a:latin typeface="Calibri" panose="020F0502020204030204" pitchFamily="34" charset="0"/>
              </a:rPr>
              <a:t>Use of surrogate molecules</a:t>
            </a:r>
          </a:p>
          <a:p>
            <a:pPr marL="358775" indent="-358775">
              <a:buFont typeface="Arial" panose="020B0604020202020204" pitchFamily="34" charset="0"/>
              <a:buChar char="•"/>
            </a:pPr>
            <a:r>
              <a:rPr lang="en-US" sz="2000" dirty="0">
                <a:solidFill>
                  <a:srgbClr val="000000"/>
                </a:solidFill>
                <a:latin typeface="Calibri" panose="020F0502020204030204" pitchFamily="34" charset="0"/>
              </a:rPr>
              <a:t>Need for carcinogenicity studies?</a:t>
            </a:r>
          </a:p>
          <a:p>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r>
              <a:rPr lang="en-US" sz="2000" dirty="0">
                <a:solidFill>
                  <a:srgbClr val="000000"/>
                </a:solidFill>
                <a:latin typeface="Calibri" panose="020F0502020204030204" pitchFamily="34" charset="0"/>
              </a:rPr>
              <a:t>Make use of data from similar approved product</a:t>
            </a:r>
          </a:p>
          <a:p>
            <a:pPr marL="358775"/>
            <a:r>
              <a:rPr lang="en-US" sz="2000" dirty="0">
                <a:solidFill>
                  <a:srgbClr val="000000"/>
                </a:solidFill>
                <a:latin typeface="Calibri" panose="020F0502020204030204" pitchFamily="34" charset="0"/>
              </a:rPr>
              <a:t>o 	But what is similar? Many different combinations of sugar modifications, linkers and conjugates 	are possible.</a:t>
            </a:r>
          </a:p>
          <a:p>
            <a:pPr marL="358775"/>
            <a:r>
              <a:rPr lang="en-US" sz="2000" dirty="0">
                <a:solidFill>
                  <a:srgbClr val="000000"/>
                </a:solidFill>
                <a:latin typeface="Calibri" panose="020F0502020204030204" pitchFamily="34" charset="0"/>
              </a:rPr>
              <a:t>o 	Need for guideline on non-clinical requirements of ASO products (non-clinical working party)</a:t>
            </a: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4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2379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E325E47-7586-4892-8684-05AEBC3E6036}"/>
              </a:ext>
            </a:extLst>
          </p:cNvPr>
          <p:cNvPicPr>
            <a:picLocks noChangeAspect="1"/>
          </p:cNvPicPr>
          <p:nvPr/>
        </p:nvPicPr>
        <p:blipFill>
          <a:blip r:embed="rId3"/>
          <a:stretch>
            <a:fillRect/>
          </a:stretch>
        </p:blipFill>
        <p:spPr>
          <a:xfrm>
            <a:off x="2304299" y="1526451"/>
            <a:ext cx="7583401" cy="5036868"/>
          </a:xfrm>
          <a:prstGeom prst="rect">
            <a:avLst/>
          </a:prstGeom>
        </p:spPr>
      </p:pic>
      <p:sp>
        <p:nvSpPr>
          <p:cNvPr id="7" name="TextBox 3">
            <a:extLst>
              <a:ext uri="{FF2B5EF4-FFF2-40B4-BE49-F238E27FC236}">
                <a16:creationId xmlns:a16="http://schemas.microsoft.com/office/drawing/2014/main" id="{779D8F20-4B81-482A-8D66-BA16012D14B2}"/>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GB" sz="2800" b="1" dirty="0">
                <a:solidFill>
                  <a:schemeClr val="bg1"/>
                </a:solidFill>
                <a:latin typeface="Verdana" panose="020B0604030504040204" pitchFamily="34" charset="0"/>
                <a:ea typeface="Verdana" panose="020B0604030504040204" pitchFamily="34" charset="0"/>
              </a:rPr>
              <a:t>3. Support Tools - Why Scientific Advice?</a:t>
            </a:r>
            <a:endParaRPr lang="en-GB" sz="2400" b="1" dirty="0">
              <a:solidFill>
                <a:schemeClr val="bg1"/>
              </a:solidFill>
              <a:latin typeface="Verdana" panose="020B0604030504040204" pitchFamily="34" charset="0"/>
              <a:ea typeface="Verdana" panose="020B0604030504040204" pitchFamily="34" charset="0"/>
            </a:endParaRPr>
          </a:p>
        </p:txBody>
      </p:sp>
      <p:sp>
        <p:nvSpPr>
          <p:cNvPr id="8" name="Tijdelijke aanduiding voor inhoud 4">
            <a:extLst>
              <a:ext uri="{FF2B5EF4-FFF2-40B4-BE49-F238E27FC236}">
                <a16:creationId xmlns:a16="http://schemas.microsoft.com/office/drawing/2014/main" id="{3DFC6413-1EF5-4405-BC8A-165D205CD2F9}"/>
              </a:ext>
            </a:extLst>
          </p:cNvPr>
          <p:cNvSpPr txBox="1">
            <a:spLocks/>
          </p:cNvSpPr>
          <p:nvPr/>
        </p:nvSpPr>
        <p:spPr>
          <a:xfrm>
            <a:off x="9725166" y="6563319"/>
            <a:ext cx="7704000" cy="374274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100" b="1" dirty="0"/>
              <a:t>Hofer et al., 2015, Nat </a:t>
            </a:r>
            <a:r>
              <a:rPr lang="nl-NL" sz="1100" b="1" dirty="0" err="1"/>
              <a:t>Rev</a:t>
            </a:r>
            <a:r>
              <a:rPr lang="nl-NL" sz="1100" b="1" dirty="0"/>
              <a:t> Drug </a:t>
            </a:r>
            <a:r>
              <a:rPr lang="nl-NL" sz="1100" b="1" dirty="0" err="1"/>
              <a:t>Discov</a:t>
            </a:r>
            <a:endParaRPr lang="nl-NL" sz="1100" b="1" dirty="0"/>
          </a:p>
        </p:txBody>
      </p:sp>
      <p:sp>
        <p:nvSpPr>
          <p:cNvPr id="9" name="Tijdelijke aanduiding voor dianummer 2">
            <a:extLst>
              <a:ext uri="{FF2B5EF4-FFF2-40B4-BE49-F238E27FC236}">
                <a16:creationId xmlns:a16="http://schemas.microsoft.com/office/drawing/2014/main" id="{EB93A8A1-7AA6-4600-B689-278AE286D5BD}"/>
              </a:ext>
            </a:extLst>
          </p:cNvPr>
          <p:cNvSpPr>
            <a:spLocks noGrp="1"/>
          </p:cNvSpPr>
          <p:nvPr>
            <p:ph type="sldNum" sz="quarter" idx="11"/>
          </p:nvPr>
        </p:nvSpPr>
        <p:spPr>
          <a:xfrm>
            <a:off x="478800" y="6516000"/>
            <a:ext cx="360000" cy="216000"/>
          </a:xfrm>
        </p:spPr>
        <p:txBody>
          <a:bodyPr/>
          <a:lstStyle/>
          <a:p>
            <a:fld id="{B18429A8-9DCE-C547-B02D-6400EBC42CD9}" type="slidenum">
              <a:rPr lang="en-GB" altLang="en-US" smtClean="0"/>
              <a:pPr/>
              <a:t>16</a:t>
            </a:fld>
            <a:endParaRPr lang="en-GB" altLang="en-US" dirty="0"/>
          </a:p>
        </p:txBody>
      </p:sp>
    </p:spTree>
    <p:extLst>
      <p:ext uri="{BB962C8B-B14F-4D97-AF65-F5344CB8AC3E}">
        <p14:creationId xmlns:p14="http://schemas.microsoft.com/office/powerpoint/2010/main" val="128338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5AF719D3-5764-4CAD-8010-33AFCC2A8A47}"/>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EMA’s early development advice service</a:t>
            </a:r>
          </a:p>
        </p:txBody>
      </p:sp>
      <p:pic>
        <p:nvPicPr>
          <p:cNvPr id="8" name="Afbeelding 7">
            <a:extLst>
              <a:ext uri="{FF2B5EF4-FFF2-40B4-BE49-F238E27FC236}">
                <a16:creationId xmlns:a16="http://schemas.microsoft.com/office/drawing/2014/main" id="{D6D53ED9-1BDA-4EEB-A74E-709D8BF7E73C}"/>
              </a:ext>
            </a:extLst>
          </p:cNvPr>
          <p:cNvPicPr>
            <a:picLocks noChangeAspect="1"/>
          </p:cNvPicPr>
          <p:nvPr/>
        </p:nvPicPr>
        <p:blipFill>
          <a:blip r:embed="rId3"/>
          <a:stretch>
            <a:fillRect/>
          </a:stretch>
        </p:blipFill>
        <p:spPr>
          <a:xfrm>
            <a:off x="20334" y="1778000"/>
            <a:ext cx="12158841" cy="4775200"/>
          </a:xfrm>
          <a:prstGeom prst="rect">
            <a:avLst/>
          </a:prstGeom>
        </p:spPr>
      </p:pic>
      <p:sp>
        <p:nvSpPr>
          <p:cNvPr id="9" name="Tijdelijke aanduiding voor dianummer 2">
            <a:extLst>
              <a:ext uri="{FF2B5EF4-FFF2-40B4-BE49-F238E27FC236}">
                <a16:creationId xmlns:a16="http://schemas.microsoft.com/office/drawing/2014/main" id="{472D870F-821D-44B5-B0E7-891D9B2E4B63}"/>
              </a:ext>
            </a:extLst>
          </p:cNvPr>
          <p:cNvSpPr>
            <a:spLocks noGrp="1"/>
          </p:cNvSpPr>
          <p:nvPr>
            <p:ph type="sldNum" sz="quarter" idx="11"/>
          </p:nvPr>
        </p:nvSpPr>
        <p:spPr>
          <a:xfrm>
            <a:off x="478800" y="6516000"/>
            <a:ext cx="360000" cy="216000"/>
          </a:xfrm>
        </p:spPr>
        <p:txBody>
          <a:bodyPr/>
          <a:lstStyle/>
          <a:p>
            <a:fld id="{B18429A8-9DCE-C547-B02D-6400EBC42CD9}" type="slidenum">
              <a:rPr lang="en-GB" altLang="en-US" smtClean="0"/>
              <a:pPr/>
              <a:t>17</a:t>
            </a:fld>
            <a:endParaRPr lang="en-GB" altLang="en-US" dirty="0"/>
          </a:p>
        </p:txBody>
      </p:sp>
      <p:sp>
        <p:nvSpPr>
          <p:cNvPr id="10" name="Ovaal 9">
            <a:extLst>
              <a:ext uri="{FF2B5EF4-FFF2-40B4-BE49-F238E27FC236}">
                <a16:creationId xmlns:a16="http://schemas.microsoft.com/office/drawing/2014/main" id="{2373CA52-E816-4722-AD4A-D840421AAFA2}"/>
              </a:ext>
            </a:extLst>
          </p:cNvPr>
          <p:cNvSpPr/>
          <p:nvPr/>
        </p:nvSpPr>
        <p:spPr>
          <a:xfrm>
            <a:off x="871458" y="1861457"/>
            <a:ext cx="360000" cy="32657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7124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53AE46C4-F69E-4201-BCDC-74D75181401F}"/>
              </a:ext>
            </a:extLst>
          </p:cNvPr>
          <p:cNvSpPr>
            <a:spLocks noGrp="1"/>
          </p:cNvSpPr>
          <p:nvPr>
            <p:ph type="sldNum" sz="quarter" idx="11"/>
          </p:nvPr>
        </p:nvSpPr>
        <p:spPr/>
        <p:txBody>
          <a:bodyPr/>
          <a:lstStyle/>
          <a:p>
            <a:fld id="{B18429A8-9DCE-C547-B02D-6400EBC42CD9}" type="slidenum">
              <a:rPr lang="en-GB" altLang="en-US" smtClean="0"/>
              <a:pPr/>
              <a:t>18</a:t>
            </a:fld>
            <a:endParaRPr lang="en-GB" altLang="en-US"/>
          </a:p>
        </p:txBody>
      </p:sp>
      <p:sp>
        <p:nvSpPr>
          <p:cNvPr id="5" name="Tijdelijke aanduiding voor inhoud 2">
            <a:extLst>
              <a:ext uri="{FF2B5EF4-FFF2-40B4-BE49-F238E27FC236}">
                <a16:creationId xmlns:a16="http://schemas.microsoft.com/office/drawing/2014/main" id="{8935E6DA-386D-4456-A247-D52CEE9B9557}"/>
              </a:ext>
            </a:extLst>
          </p:cNvPr>
          <p:cNvSpPr txBox="1">
            <a:spLocks/>
          </p:cNvSpPr>
          <p:nvPr/>
        </p:nvSpPr>
        <p:spPr>
          <a:xfrm>
            <a:off x="491399" y="1757821"/>
            <a:ext cx="5604601" cy="3342357"/>
          </a:xfrm>
          <a:prstGeom prst="rect">
            <a:avLst/>
          </a:prstGeom>
        </p:spPr>
        <p:txBody>
          <a:bodyPr>
            <a:noAutofit/>
          </a:bodyPr>
          <a:lstStyle>
            <a:lvl1pPr marL="0" indent="0" algn="l" defTabSz="914400" rtl="0" eaLnBrk="1" latinLnBrk="0" hangingPunct="1">
              <a:lnSpc>
                <a:spcPts val="2900"/>
              </a:lnSpc>
              <a:spcBef>
                <a:spcPts val="0"/>
              </a:spcBef>
              <a:buFontTx/>
              <a:buNone/>
              <a:defRPr sz="2100" kern="1200" baseline="0">
                <a:solidFill>
                  <a:srgbClr val="000000"/>
                </a:solidFill>
                <a:latin typeface="+mn-lt"/>
                <a:ea typeface="+mn-ea"/>
                <a:cs typeface="+mn-cs"/>
              </a:defRPr>
            </a:lvl1pPr>
            <a:lvl2pPr marL="0" indent="0" algn="l" defTabSz="914400" rtl="0" eaLnBrk="1" latinLnBrk="0" hangingPunct="1">
              <a:lnSpc>
                <a:spcPts val="2900"/>
              </a:lnSpc>
              <a:spcBef>
                <a:spcPts val="0"/>
              </a:spcBef>
              <a:buFontTx/>
              <a:buNone/>
              <a:defRPr sz="2100" kern="1200" baseline="0">
                <a:solidFill>
                  <a:srgbClr val="F07D00"/>
                </a:solidFill>
                <a:latin typeface="+mn-lt"/>
                <a:ea typeface="+mn-ea"/>
                <a:cs typeface="+mn-cs"/>
              </a:defRPr>
            </a:lvl2pPr>
            <a:lvl3pPr marL="0" indent="0" algn="l" defTabSz="914400" rtl="0" eaLnBrk="1" latinLnBrk="0" hangingPunct="1">
              <a:lnSpc>
                <a:spcPts val="2900"/>
              </a:lnSpc>
              <a:spcBef>
                <a:spcPts val="0"/>
              </a:spcBef>
              <a:buFontTx/>
              <a:buNone/>
              <a:defRPr sz="2100" b="1" kern="1200" baseline="0">
                <a:solidFill>
                  <a:srgbClr val="144196"/>
                </a:solidFill>
                <a:latin typeface="+mn-lt"/>
                <a:ea typeface="+mn-ea"/>
                <a:cs typeface="+mn-cs"/>
              </a:defRPr>
            </a:lvl3pPr>
            <a:lvl4pPr marL="216000" indent="-216000" algn="l" defTabSz="914400" rtl="0" eaLnBrk="1" latinLnBrk="0" hangingPunct="1">
              <a:lnSpc>
                <a:spcPts val="2900"/>
              </a:lnSpc>
              <a:spcBef>
                <a:spcPts val="0"/>
              </a:spcBef>
              <a:buFont typeface="Arial" panose="020B0604020202020204" pitchFamily="34" charset="0"/>
              <a:buChar char="•"/>
              <a:defRPr sz="2100" kern="1200" baseline="0">
                <a:solidFill>
                  <a:schemeClr val="tx1"/>
                </a:solidFill>
                <a:latin typeface="+mn-lt"/>
                <a:ea typeface="+mn-ea"/>
                <a:cs typeface="+mn-cs"/>
              </a:defRPr>
            </a:lvl4pPr>
            <a:lvl5pPr marL="432000" indent="-216000" algn="l" defTabSz="914400" rtl="0" eaLnBrk="1" latinLnBrk="0" hangingPunct="1">
              <a:lnSpc>
                <a:spcPts val="2900"/>
              </a:lnSpc>
              <a:spcBef>
                <a:spcPts val="0"/>
              </a:spcBef>
              <a:buClr>
                <a:srgbClr val="F07D00"/>
              </a:buClr>
              <a:buFont typeface="Arial" panose="020B0604020202020204" pitchFamily="34" charset="0"/>
              <a:buChar char="•"/>
              <a:defRPr sz="2100" kern="1200" baseline="0">
                <a:solidFill>
                  <a:schemeClr val="tx1"/>
                </a:solidFill>
                <a:latin typeface="+mn-lt"/>
                <a:ea typeface="+mn-ea"/>
                <a:cs typeface="+mn-cs"/>
              </a:defRPr>
            </a:lvl5pPr>
            <a:lvl6pPr marL="648000" indent="-216000" algn="l" defTabSz="914400" rtl="0" eaLnBrk="1" latinLnBrk="0" hangingPunct="1">
              <a:lnSpc>
                <a:spcPts val="2900"/>
              </a:lnSpc>
              <a:spcBef>
                <a:spcPts val="0"/>
              </a:spcBef>
              <a:buClr>
                <a:srgbClr val="C3BEB9"/>
              </a:buClr>
              <a:buFont typeface="Arial" panose="020B0604020202020204" pitchFamily="34" charset="0"/>
              <a:buChar char="•"/>
              <a:defRPr sz="2100" kern="1200" baseline="0">
                <a:solidFill>
                  <a:schemeClr val="tx1"/>
                </a:solidFill>
                <a:latin typeface="+mn-lt"/>
                <a:ea typeface="+mn-ea"/>
                <a:cs typeface="+mn-cs"/>
              </a:defRPr>
            </a:lvl6pPr>
            <a:lvl7pPr marL="864000" indent="-216000" algn="l" defTabSz="914400" rtl="0" eaLnBrk="1" latinLnBrk="0" hangingPunct="1">
              <a:lnSpc>
                <a:spcPts val="2900"/>
              </a:lnSpc>
              <a:spcBef>
                <a:spcPts val="0"/>
              </a:spcBef>
              <a:buFont typeface="Calibri" panose="020F0502020204030204" pitchFamily="34" charset="0"/>
              <a:buChar char="-"/>
              <a:defRPr sz="21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Multidisciplinary platform for preparatory dialogue and orientation on innovative methods, technologies and medicines:</a:t>
            </a:r>
            <a:endParaRPr lang="nl-NL" sz="2000" dirty="0"/>
          </a:p>
          <a:p>
            <a:endParaRPr lang="en-US" sz="2000" dirty="0"/>
          </a:p>
          <a:p>
            <a:r>
              <a:rPr lang="en-US" sz="2000" dirty="0"/>
              <a:t>In 2020, 11 out of 27 meetings (41%) with academic developers</a:t>
            </a:r>
          </a:p>
          <a:p>
            <a:endParaRPr lang="en-US" sz="2000" dirty="0"/>
          </a:p>
          <a:p>
            <a:pPr marL="342900" indent="-342900">
              <a:buFont typeface="Arial" panose="020B0604020202020204" pitchFamily="34" charset="0"/>
              <a:buChar char="•"/>
            </a:pPr>
            <a:r>
              <a:rPr lang="en-US" sz="2000" dirty="0"/>
              <a:t>30% of the meetings concerned innovative methods to support the development of medicines</a:t>
            </a:r>
          </a:p>
          <a:p>
            <a:pPr marL="342900" indent="-342900">
              <a:buFont typeface="Arial" panose="020B0604020202020204" pitchFamily="34" charset="0"/>
              <a:buChar char="•"/>
            </a:pPr>
            <a:r>
              <a:rPr lang="en-US" sz="2000" dirty="0"/>
              <a:t>22% manufacturing technologies.</a:t>
            </a:r>
            <a:endParaRPr lang="nl-NL" sz="2000" dirty="0"/>
          </a:p>
          <a:p>
            <a:endParaRPr lang="nl-NL" sz="2000" dirty="0"/>
          </a:p>
        </p:txBody>
      </p:sp>
      <p:pic>
        <p:nvPicPr>
          <p:cNvPr id="10" name="Afbeelding 9">
            <a:extLst>
              <a:ext uri="{FF2B5EF4-FFF2-40B4-BE49-F238E27FC236}">
                <a16:creationId xmlns:a16="http://schemas.microsoft.com/office/drawing/2014/main" id="{432D8C8A-73CF-45E3-AD3A-20285CBF87C9}"/>
              </a:ext>
            </a:extLst>
          </p:cNvPr>
          <p:cNvPicPr>
            <a:picLocks noChangeAspect="1"/>
          </p:cNvPicPr>
          <p:nvPr/>
        </p:nvPicPr>
        <p:blipFill>
          <a:blip r:embed="rId3"/>
          <a:stretch>
            <a:fillRect/>
          </a:stretch>
        </p:blipFill>
        <p:spPr>
          <a:xfrm>
            <a:off x="6824136" y="1540445"/>
            <a:ext cx="5063067" cy="5191555"/>
          </a:xfrm>
          <a:prstGeom prst="rect">
            <a:avLst/>
          </a:prstGeom>
        </p:spPr>
      </p:pic>
      <p:sp>
        <p:nvSpPr>
          <p:cNvPr id="11" name="TextBox 3">
            <a:extLst>
              <a:ext uri="{FF2B5EF4-FFF2-40B4-BE49-F238E27FC236}">
                <a16:creationId xmlns:a16="http://schemas.microsoft.com/office/drawing/2014/main" id="{5799D537-F62B-4EAF-9A05-53EDF6C6F5B7}"/>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ITF in numbers</a:t>
            </a:r>
          </a:p>
        </p:txBody>
      </p:sp>
    </p:spTree>
    <p:extLst>
      <p:ext uri="{BB962C8B-B14F-4D97-AF65-F5344CB8AC3E}">
        <p14:creationId xmlns:p14="http://schemas.microsoft.com/office/powerpoint/2010/main" val="288775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5AF719D3-5764-4CAD-8010-33AFCC2A8A47}"/>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EMA’s early development advice service</a:t>
            </a:r>
          </a:p>
        </p:txBody>
      </p:sp>
      <p:pic>
        <p:nvPicPr>
          <p:cNvPr id="8" name="Afbeelding 7">
            <a:extLst>
              <a:ext uri="{FF2B5EF4-FFF2-40B4-BE49-F238E27FC236}">
                <a16:creationId xmlns:a16="http://schemas.microsoft.com/office/drawing/2014/main" id="{D6D53ED9-1BDA-4EEB-A74E-709D8BF7E73C}"/>
              </a:ext>
            </a:extLst>
          </p:cNvPr>
          <p:cNvPicPr>
            <a:picLocks noChangeAspect="1"/>
          </p:cNvPicPr>
          <p:nvPr/>
        </p:nvPicPr>
        <p:blipFill>
          <a:blip r:embed="rId3"/>
          <a:stretch>
            <a:fillRect/>
          </a:stretch>
        </p:blipFill>
        <p:spPr>
          <a:xfrm>
            <a:off x="20334" y="1778000"/>
            <a:ext cx="12158841" cy="4775200"/>
          </a:xfrm>
          <a:prstGeom prst="rect">
            <a:avLst/>
          </a:prstGeom>
        </p:spPr>
      </p:pic>
      <p:sp>
        <p:nvSpPr>
          <p:cNvPr id="9" name="Tijdelijke aanduiding voor dianummer 2">
            <a:extLst>
              <a:ext uri="{FF2B5EF4-FFF2-40B4-BE49-F238E27FC236}">
                <a16:creationId xmlns:a16="http://schemas.microsoft.com/office/drawing/2014/main" id="{472D870F-821D-44B5-B0E7-891D9B2E4B63}"/>
              </a:ext>
            </a:extLst>
          </p:cNvPr>
          <p:cNvSpPr>
            <a:spLocks noGrp="1"/>
          </p:cNvSpPr>
          <p:nvPr>
            <p:ph type="sldNum" sz="quarter" idx="11"/>
          </p:nvPr>
        </p:nvSpPr>
        <p:spPr>
          <a:xfrm>
            <a:off x="478800" y="6516000"/>
            <a:ext cx="360000" cy="216000"/>
          </a:xfrm>
        </p:spPr>
        <p:txBody>
          <a:bodyPr/>
          <a:lstStyle/>
          <a:p>
            <a:fld id="{B18429A8-9DCE-C547-B02D-6400EBC42CD9}" type="slidenum">
              <a:rPr lang="en-GB" altLang="en-US" smtClean="0"/>
              <a:pPr/>
              <a:t>19</a:t>
            </a:fld>
            <a:endParaRPr lang="en-GB" altLang="en-US" dirty="0"/>
          </a:p>
        </p:txBody>
      </p:sp>
      <p:grpSp>
        <p:nvGrpSpPr>
          <p:cNvPr id="3" name="Groep 2">
            <a:extLst>
              <a:ext uri="{FF2B5EF4-FFF2-40B4-BE49-F238E27FC236}">
                <a16:creationId xmlns:a16="http://schemas.microsoft.com/office/drawing/2014/main" id="{53397638-1A91-4468-9C0A-70133DFAF151}"/>
              </a:ext>
            </a:extLst>
          </p:cNvPr>
          <p:cNvGrpSpPr/>
          <p:nvPr/>
        </p:nvGrpSpPr>
        <p:grpSpPr>
          <a:xfrm>
            <a:off x="838800" y="2760453"/>
            <a:ext cx="360000" cy="1228032"/>
            <a:chOff x="838800" y="2760453"/>
            <a:chExt cx="360000" cy="1228032"/>
          </a:xfrm>
        </p:grpSpPr>
        <p:sp>
          <p:nvSpPr>
            <p:cNvPr id="5" name="Ovaal 4">
              <a:extLst>
                <a:ext uri="{FF2B5EF4-FFF2-40B4-BE49-F238E27FC236}">
                  <a16:creationId xmlns:a16="http://schemas.microsoft.com/office/drawing/2014/main" id="{78458D34-5EEA-440D-BFAA-E6911F8728D4}"/>
                </a:ext>
              </a:extLst>
            </p:cNvPr>
            <p:cNvSpPr/>
            <p:nvPr/>
          </p:nvSpPr>
          <p:spPr>
            <a:xfrm>
              <a:off x="838800" y="2760453"/>
              <a:ext cx="360000" cy="32657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C47723E0-796A-4C77-A8E8-B8E4B4329B9B}"/>
                </a:ext>
              </a:extLst>
            </p:cNvPr>
            <p:cNvSpPr/>
            <p:nvPr/>
          </p:nvSpPr>
          <p:spPr>
            <a:xfrm>
              <a:off x="838800" y="3661914"/>
              <a:ext cx="360000" cy="32657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43812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40353ED8-A582-4FC6-9C94-89325FAF5B4C}"/>
              </a:ext>
            </a:extLst>
          </p:cNvPr>
          <p:cNvSpPr>
            <a:spLocks noGrp="1"/>
          </p:cNvSpPr>
          <p:nvPr>
            <p:ph type="sldNum" sz="quarter" idx="4"/>
          </p:nvPr>
        </p:nvSpPr>
        <p:spPr/>
        <p:txBody>
          <a:bodyPr/>
          <a:lstStyle/>
          <a:p>
            <a:fld id="{A723241F-5B6B-4100-BE5A-F21894325AA6}" type="slidenum">
              <a:rPr lang="nl-NL" smtClean="0"/>
              <a:pPr/>
              <a:t>2</a:t>
            </a:fld>
            <a:endParaRPr lang="nl-NL" dirty="0"/>
          </a:p>
        </p:txBody>
      </p:sp>
      <p:sp>
        <p:nvSpPr>
          <p:cNvPr id="13" name="TextBox 3">
            <a:extLst>
              <a:ext uri="{FF2B5EF4-FFF2-40B4-BE49-F238E27FC236}">
                <a16:creationId xmlns:a16="http://schemas.microsoft.com/office/drawing/2014/main" id="{2485D5C8-32B5-4FED-B1E7-557E9DE4F76F}"/>
              </a:ext>
            </a:extLst>
          </p:cNvPr>
          <p:cNvSpPr txBox="1"/>
          <p:nvPr/>
        </p:nvSpPr>
        <p:spPr>
          <a:xfrm>
            <a:off x="269400" y="39691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Antisense to Medicine</a:t>
            </a:r>
          </a:p>
        </p:txBody>
      </p:sp>
      <p:sp>
        <p:nvSpPr>
          <p:cNvPr id="2" name="Pijl: rechts 1">
            <a:extLst>
              <a:ext uri="{FF2B5EF4-FFF2-40B4-BE49-F238E27FC236}">
                <a16:creationId xmlns:a16="http://schemas.microsoft.com/office/drawing/2014/main" id="{43793212-A0A0-4163-AB59-AB7274180E0B}"/>
              </a:ext>
            </a:extLst>
          </p:cNvPr>
          <p:cNvSpPr/>
          <p:nvPr/>
        </p:nvSpPr>
        <p:spPr>
          <a:xfrm>
            <a:off x="3201000" y="2910840"/>
            <a:ext cx="1569120" cy="1341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2">
            <a:extLst>
              <a:ext uri="{FF2B5EF4-FFF2-40B4-BE49-F238E27FC236}">
                <a16:creationId xmlns:a16="http://schemas.microsoft.com/office/drawing/2014/main" id="{9160DE34-EF02-414C-A564-1FBF79C845EE}"/>
              </a:ext>
            </a:extLst>
          </p:cNvPr>
          <p:cNvSpPr>
            <a:spLocks noGrp="1"/>
          </p:cNvSpPr>
          <p:nvPr>
            <p:ph idx="1"/>
          </p:nvPr>
        </p:nvSpPr>
        <p:spPr>
          <a:xfrm>
            <a:off x="63137" y="3055620"/>
            <a:ext cx="2969623" cy="990600"/>
          </a:xfrm>
        </p:spPr>
        <p:txBody>
          <a:bodyPr/>
          <a:lstStyle/>
          <a:p>
            <a:pPr algn="ctr"/>
            <a:r>
              <a:rPr lang="en-GB" sz="2800" dirty="0">
                <a:solidFill>
                  <a:schemeClr val="tx1"/>
                </a:solidFill>
              </a:rPr>
              <a:t>1.</a:t>
            </a:r>
          </a:p>
          <a:p>
            <a:pPr algn="ctr"/>
            <a:r>
              <a:rPr lang="en-GB" sz="2800" dirty="0">
                <a:solidFill>
                  <a:schemeClr val="tx1"/>
                </a:solidFill>
              </a:rPr>
              <a:t>Regulatory context</a:t>
            </a:r>
            <a:endParaRPr lang="en-GB" sz="2800" dirty="0"/>
          </a:p>
          <a:p>
            <a:pPr marL="720000" lvl="5" indent="-342900" algn="ctr">
              <a:buFont typeface="System Font Regular"/>
              <a:buChar char="-"/>
            </a:pPr>
            <a:endParaRPr lang="en-GB" sz="2400" dirty="0"/>
          </a:p>
          <a:p>
            <a:pPr marL="720000" lvl="5" indent="-342900" algn="ctr">
              <a:buFont typeface="System Font Regular"/>
              <a:buChar char="-"/>
            </a:pPr>
            <a:endParaRPr lang="en-GB" sz="2400" dirty="0"/>
          </a:p>
          <a:p>
            <a:pPr lvl="1" algn="ctr">
              <a:defRPr/>
            </a:pPr>
            <a:endParaRPr lang="en-GB" dirty="0">
              <a:solidFill>
                <a:schemeClr val="tx1"/>
              </a:solidFill>
            </a:endParaRPr>
          </a:p>
        </p:txBody>
      </p:sp>
      <p:sp>
        <p:nvSpPr>
          <p:cNvPr id="9" name="Pijl: rechts 8">
            <a:extLst>
              <a:ext uri="{FF2B5EF4-FFF2-40B4-BE49-F238E27FC236}">
                <a16:creationId xmlns:a16="http://schemas.microsoft.com/office/drawing/2014/main" id="{1B95570C-2418-4EEE-9D17-F1F45F81E8E8}"/>
              </a:ext>
            </a:extLst>
          </p:cNvPr>
          <p:cNvSpPr/>
          <p:nvPr/>
        </p:nvSpPr>
        <p:spPr>
          <a:xfrm>
            <a:off x="7712040" y="2910840"/>
            <a:ext cx="1569120" cy="1341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inhoud 2">
            <a:extLst>
              <a:ext uri="{FF2B5EF4-FFF2-40B4-BE49-F238E27FC236}">
                <a16:creationId xmlns:a16="http://schemas.microsoft.com/office/drawing/2014/main" id="{14DC7973-0213-467D-94C4-AD3AC3483494}"/>
              </a:ext>
            </a:extLst>
          </p:cNvPr>
          <p:cNvSpPr txBox="1">
            <a:spLocks/>
          </p:cNvSpPr>
          <p:nvPr/>
        </p:nvSpPr>
        <p:spPr>
          <a:xfrm>
            <a:off x="4619896" y="3055620"/>
            <a:ext cx="2969623" cy="990600"/>
          </a:xfrm>
          <a:prstGeom prst="rect">
            <a:avLst/>
          </a:prstGeom>
        </p:spPr>
        <p:txBody>
          <a:bodyPr vert="horz" lIns="0" tIns="0" rIns="0" bIns="0" rtlCol="0">
            <a:noAutofit/>
          </a:bodyPr>
          <a:lstStyle>
            <a:lvl1pPr marL="0" indent="0" algn="l" defTabSz="914400" rtl="0" eaLnBrk="1" latinLnBrk="0" hangingPunct="1">
              <a:lnSpc>
                <a:spcPts val="2900"/>
              </a:lnSpc>
              <a:spcBef>
                <a:spcPts val="0"/>
              </a:spcBef>
              <a:buFontTx/>
              <a:buNone/>
              <a:defRPr sz="2100" kern="1200" baseline="0">
                <a:solidFill>
                  <a:srgbClr val="000000"/>
                </a:solidFill>
                <a:latin typeface="+mn-lt"/>
                <a:ea typeface="+mn-ea"/>
                <a:cs typeface="+mn-cs"/>
              </a:defRPr>
            </a:lvl1pPr>
            <a:lvl2pPr marL="0" indent="0" algn="l" defTabSz="914400" rtl="0" eaLnBrk="1" latinLnBrk="0" hangingPunct="1">
              <a:lnSpc>
                <a:spcPts val="2900"/>
              </a:lnSpc>
              <a:spcBef>
                <a:spcPts val="0"/>
              </a:spcBef>
              <a:buFontTx/>
              <a:buNone/>
              <a:defRPr sz="2100" kern="1200" baseline="0">
                <a:solidFill>
                  <a:srgbClr val="F07D00"/>
                </a:solidFill>
                <a:latin typeface="+mn-lt"/>
                <a:ea typeface="+mn-ea"/>
                <a:cs typeface="+mn-cs"/>
              </a:defRPr>
            </a:lvl2pPr>
            <a:lvl3pPr marL="0" indent="0" algn="l" defTabSz="914400" rtl="0" eaLnBrk="1" latinLnBrk="0" hangingPunct="1">
              <a:lnSpc>
                <a:spcPts val="2900"/>
              </a:lnSpc>
              <a:spcBef>
                <a:spcPts val="0"/>
              </a:spcBef>
              <a:buFontTx/>
              <a:buNone/>
              <a:defRPr sz="2100" b="1" kern="1200" baseline="0">
                <a:solidFill>
                  <a:srgbClr val="144196"/>
                </a:solidFill>
                <a:latin typeface="+mn-lt"/>
                <a:ea typeface="+mn-ea"/>
                <a:cs typeface="+mn-cs"/>
              </a:defRPr>
            </a:lvl3pPr>
            <a:lvl4pPr marL="216000" indent="-216000" algn="l" defTabSz="914400" rtl="0" eaLnBrk="1" latinLnBrk="0" hangingPunct="1">
              <a:lnSpc>
                <a:spcPts val="2900"/>
              </a:lnSpc>
              <a:spcBef>
                <a:spcPts val="0"/>
              </a:spcBef>
              <a:buFont typeface="Arial" panose="020B0604020202020204" pitchFamily="34" charset="0"/>
              <a:buChar char="•"/>
              <a:defRPr sz="2100" kern="1200" baseline="0">
                <a:solidFill>
                  <a:schemeClr val="tx1"/>
                </a:solidFill>
                <a:latin typeface="+mn-lt"/>
                <a:ea typeface="+mn-ea"/>
                <a:cs typeface="+mn-cs"/>
              </a:defRPr>
            </a:lvl4pPr>
            <a:lvl5pPr marL="432000" indent="-216000" algn="l" defTabSz="914400" rtl="0" eaLnBrk="1" latinLnBrk="0" hangingPunct="1">
              <a:lnSpc>
                <a:spcPts val="2900"/>
              </a:lnSpc>
              <a:spcBef>
                <a:spcPts val="0"/>
              </a:spcBef>
              <a:buClr>
                <a:srgbClr val="F07D00"/>
              </a:buClr>
              <a:buFont typeface="Arial" panose="020B0604020202020204" pitchFamily="34" charset="0"/>
              <a:buChar char="•"/>
              <a:defRPr sz="2100" kern="1200" baseline="0">
                <a:solidFill>
                  <a:schemeClr val="tx1"/>
                </a:solidFill>
                <a:latin typeface="+mn-lt"/>
                <a:ea typeface="+mn-ea"/>
                <a:cs typeface="+mn-cs"/>
              </a:defRPr>
            </a:lvl5pPr>
            <a:lvl6pPr marL="648000" indent="-216000" algn="l" defTabSz="914400" rtl="0" eaLnBrk="1" latinLnBrk="0" hangingPunct="1">
              <a:lnSpc>
                <a:spcPts val="2900"/>
              </a:lnSpc>
              <a:spcBef>
                <a:spcPts val="0"/>
              </a:spcBef>
              <a:buClr>
                <a:srgbClr val="C3BEB9"/>
              </a:buClr>
              <a:buFont typeface="Arial" panose="020B0604020202020204" pitchFamily="34" charset="0"/>
              <a:buChar char="•"/>
              <a:defRPr sz="2100" kern="1200" baseline="0">
                <a:solidFill>
                  <a:schemeClr val="tx1"/>
                </a:solidFill>
                <a:latin typeface="+mn-lt"/>
                <a:ea typeface="+mn-ea"/>
                <a:cs typeface="+mn-cs"/>
              </a:defRPr>
            </a:lvl6pPr>
            <a:lvl7pPr marL="864000" indent="-216000" algn="l" defTabSz="914400" rtl="0" eaLnBrk="1" latinLnBrk="0" hangingPunct="1">
              <a:lnSpc>
                <a:spcPts val="2900"/>
              </a:lnSpc>
              <a:spcBef>
                <a:spcPts val="0"/>
              </a:spcBef>
              <a:buFont typeface="Calibri" panose="020F0502020204030204" pitchFamily="34" charset="0"/>
              <a:buChar char="-"/>
              <a:defRPr sz="21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solidFill>
                  <a:schemeClr val="tx1"/>
                </a:solidFill>
              </a:rPr>
              <a:t>2.</a:t>
            </a:r>
          </a:p>
          <a:p>
            <a:pPr algn="ctr"/>
            <a:r>
              <a:rPr lang="en-GB" sz="2800" dirty="0">
                <a:solidFill>
                  <a:schemeClr val="tx1"/>
                </a:solidFill>
              </a:rPr>
              <a:t>Approved ASO’s</a:t>
            </a:r>
            <a:endParaRPr lang="en-GB" sz="2800" dirty="0"/>
          </a:p>
          <a:p>
            <a:pPr marL="720000" lvl="5" indent="-342900" algn="ctr">
              <a:buFont typeface="System Font Regular"/>
              <a:buChar char="-"/>
            </a:pPr>
            <a:endParaRPr lang="en-GB" sz="2400" dirty="0"/>
          </a:p>
          <a:p>
            <a:pPr marL="720000" lvl="5" indent="-342900" algn="ctr">
              <a:buFont typeface="System Font Regular"/>
              <a:buChar char="-"/>
            </a:pPr>
            <a:endParaRPr lang="en-GB" sz="2400" dirty="0"/>
          </a:p>
          <a:p>
            <a:pPr lvl="1" algn="ctr">
              <a:defRPr/>
            </a:pPr>
            <a:endParaRPr lang="en-GB" dirty="0">
              <a:solidFill>
                <a:schemeClr val="tx1"/>
              </a:solidFill>
            </a:endParaRPr>
          </a:p>
        </p:txBody>
      </p:sp>
      <p:sp>
        <p:nvSpPr>
          <p:cNvPr id="12" name="Tijdelijke aanduiding voor inhoud 2">
            <a:extLst>
              <a:ext uri="{FF2B5EF4-FFF2-40B4-BE49-F238E27FC236}">
                <a16:creationId xmlns:a16="http://schemas.microsoft.com/office/drawing/2014/main" id="{45583ACC-C587-4C17-91E8-B01A9411774C}"/>
              </a:ext>
            </a:extLst>
          </p:cNvPr>
          <p:cNvSpPr txBox="1">
            <a:spLocks/>
          </p:cNvSpPr>
          <p:nvPr/>
        </p:nvSpPr>
        <p:spPr>
          <a:xfrm>
            <a:off x="9159240" y="3055620"/>
            <a:ext cx="2969623" cy="990600"/>
          </a:xfrm>
          <a:prstGeom prst="rect">
            <a:avLst/>
          </a:prstGeom>
        </p:spPr>
        <p:txBody>
          <a:bodyPr vert="horz" lIns="0" tIns="0" rIns="0" bIns="0" rtlCol="0">
            <a:noAutofit/>
          </a:bodyPr>
          <a:lstStyle>
            <a:lvl1pPr marL="0" indent="0" algn="l" defTabSz="914400" rtl="0" eaLnBrk="1" latinLnBrk="0" hangingPunct="1">
              <a:lnSpc>
                <a:spcPts val="2900"/>
              </a:lnSpc>
              <a:spcBef>
                <a:spcPts val="0"/>
              </a:spcBef>
              <a:buFontTx/>
              <a:buNone/>
              <a:defRPr sz="2100" kern="1200" baseline="0">
                <a:solidFill>
                  <a:srgbClr val="000000"/>
                </a:solidFill>
                <a:latin typeface="+mn-lt"/>
                <a:ea typeface="+mn-ea"/>
                <a:cs typeface="+mn-cs"/>
              </a:defRPr>
            </a:lvl1pPr>
            <a:lvl2pPr marL="0" indent="0" algn="l" defTabSz="914400" rtl="0" eaLnBrk="1" latinLnBrk="0" hangingPunct="1">
              <a:lnSpc>
                <a:spcPts val="2900"/>
              </a:lnSpc>
              <a:spcBef>
                <a:spcPts val="0"/>
              </a:spcBef>
              <a:buFontTx/>
              <a:buNone/>
              <a:defRPr sz="2100" kern="1200" baseline="0">
                <a:solidFill>
                  <a:srgbClr val="F07D00"/>
                </a:solidFill>
                <a:latin typeface="+mn-lt"/>
                <a:ea typeface="+mn-ea"/>
                <a:cs typeface="+mn-cs"/>
              </a:defRPr>
            </a:lvl2pPr>
            <a:lvl3pPr marL="0" indent="0" algn="l" defTabSz="914400" rtl="0" eaLnBrk="1" latinLnBrk="0" hangingPunct="1">
              <a:lnSpc>
                <a:spcPts val="2900"/>
              </a:lnSpc>
              <a:spcBef>
                <a:spcPts val="0"/>
              </a:spcBef>
              <a:buFontTx/>
              <a:buNone/>
              <a:defRPr sz="2100" b="1" kern="1200" baseline="0">
                <a:solidFill>
                  <a:srgbClr val="144196"/>
                </a:solidFill>
                <a:latin typeface="+mn-lt"/>
                <a:ea typeface="+mn-ea"/>
                <a:cs typeface="+mn-cs"/>
              </a:defRPr>
            </a:lvl3pPr>
            <a:lvl4pPr marL="216000" indent="-216000" algn="l" defTabSz="914400" rtl="0" eaLnBrk="1" latinLnBrk="0" hangingPunct="1">
              <a:lnSpc>
                <a:spcPts val="2900"/>
              </a:lnSpc>
              <a:spcBef>
                <a:spcPts val="0"/>
              </a:spcBef>
              <a:buFont typeface="Arial" panose="020B0604020202020204" pitchFamily="34" charset="0"/>
              <a:buChar char="•"/>
              <a:defRPr sz="2100" kern="1200" baseline="0">
                <a:solidFill>
                  <a:schemeClr val="tx1"/>
                </a:solidFill>
                <a:latin typeface="+mn-lt"/>
                <a:ea typeface="+mn-ea"/>
                <a:cs typeface="+mn-cs"/>
              </a:defRPr>
            </a:lvl4pPr>
            <a:lvl5pPr marL="432000" indent="-216000" algn="l" defTabSz="914400" rtl="0" eaLnBrk="1" latinLnBrk="0" hangingPunct="1">
              <a:lnSpc>
                <a:spcPts val="2900"/>
              </a:lnSpc>
              <a:spcBef>
                <a:spcPts val="0"/>
              </a:spcBef>
              <a:buClr>
                <a:srgbClr val="F07D00"/>
              </a:buClr>
              <a:buFont typeface="Arial" panose="020B0604020202020204" pitchFamily="34" charset="0"/>
              <a:buChar char="•"/>
              <a:defRPr sz="2100" kern="1200" baseline="0">
                <a:solidFill>
                  <a:schemeClr val="tx1"/>
                </a:solidFill>
                <a:latin typeface="+mn-lt"/>
                <a:ea typeface="+mn-ea"/>
                <a:cs typeface="+mn-cs"/>
              </a:defRPr>
            </a:lvl5pPr>
            <a:lvl6pPr marL="648000" indent="-216000" algn="l" defTabSz="914400" rtl="0" eaLnBrk="1" latinLnBrk="0" hangingPunct="1">
              <a:lnSpc>
                <a:spcPts val="2900"/>
              </a:lnSpc>
              <a:spcBef>
                <a:spcPts val="0"/>
              </a:spcBef>
              <a:buClr>
                <a:srgbClr val="C3BEB9"/>
              </a:buClr>
              <a:buFont typeface="Arial" panose="020B0604020202020204" pitchFamily="34" charset="0"/>
              <a:buChar char="•"/>
              <a:defRPr sz="2100" kern="1200" baseline="0">
                <a:solidFill>
                  <a:schemeClr val="tx1"/>
                </a:solidFill>
                <a:latin typeface="+mn-lt"/>
                <a:ea typeface="+mn-ea"/>
                <a:cs typeface="+mn-cs"/>
              </a:defRPr>
            </a:lvl6pPr>
            <a:lvl7pPr marL="864000" indent="-216000" algn="l" defTabSz="914400" rtl="0" eaLnBrk="1" latinLnBrk="0" hangingPunct="1">
              <a:lnSpc>
                <a:spcPts val="2900"/>
              </a:lnSpc>
              <a:spcBef>
                <a:spcPts val="0"/>
              </a:spcBef>
              <a:buFont typeface="Calibri" panose="020F0502020204030204" pitchFamily="34" charset="0"/>
              <a:buChar char="-"/>
              <a:defRPr sz="21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solidFill>
                  <a:schemeClr val="tx1"/>
                </a:solidFill>
              </a:rPr>
              <a:t>3.</a:t>
            </a:r>
          </a:p>
          <a:p>
            <a:pPr algn="ctr"/>
            <a:r>
              <a:rPr lang="en-GB" sz="2800" dirty="0">
                <a:solidFill>
                  <a:schemeClr val="tx1"/>
                </a:solidFill>
              </a:rPr>
              <a:t>Support tools</a:t>
            </a:r>
            <a:endParaRPr lang="en-GB" sz="2400" dirty="0"/>
          </a:p>
          <a:p>
            <a:pPr marL="720000" lvl="5" indent="-342900" algn="ctr">
              <a:buFont typeface="System Font Regular"/>
              <a:buChar char="-"/>
            </a:pPr>
            <a:endParaRPr lang="en-GB" sz="2400" dirty="0"/>
          </a:p>
          <a:p>
            <a:pPr lvl="1" algn="ctr">
              <a:defRPr/>
            </a:pPr>
            <a:endParaRPr lang="en-GB" dirty="0">
              <a:solidFill>
                <a:schemeClr val="tx1"/>
              </a:solidFill>
            </a:endParaRPr>
          </a:p>
        </p:txBody>
      </p:sp>
      <p:sp>
        <p:nvSpPr>
          <p:cNvPr id="14" name="Tijdelijke aanduiding voor inhoud 2">
            <a:extLst>
              <a:ext uri="{FF2B5EF4-FFF2-40B4-BE49-F238E27FC236}">
                <a16:creationId xmlns:a16="http://schemas.microsoft.com/office/drawing/2014/main" id="{AD717E27-58B0-472A-9CEC-42C3C311F608}"/>
              </a:ext>
            </a:extLst>
          </p:cNvPr>
          <p:cNvSpPr txBox="1">
            <a:spLocks/>
          </p:cNvSpPr>
          <p:nvPr/>
        </p:nvSpPr>
        <p:spPr>
          <a:xfrm>
            <a:off x="117865" y="1943100"/>
            <a:ext cx="3365263" cy="990600"/>
          </a:xfrm>
          <a:prstGeom prst="rect">
            <a:avLst/>
          </a:prstGeom>
        </p:spPr>
        <p:txBody>
          <a:bodyPr vert="horz" lIns="0" tIns="0" rIns="0" bIns="0" rtlCol="0">
            <a:noAutofit/>
          </a:bodyPr>
          <a:lstStyle>
            <a:lvl1pPr marL="0" indent="0" algn="l" defTabSz="914400" rtl="0" eaLnBrk="1" latinLnBrk="0" hangingPunct="1">
              <a:lnSpc>
                <a:spcPts val="2900"/>
              </a:lnSpc>
              <a:spcBef>
                <a:spcPts val="0"/>
              </a:spcBef>
              <a:buFontTx/>
              <a:buNone/>
              <a:defRPr sz="2100" kern="1200" baseline="0">
                <a:solidFill>
                  <a:srgbClr val="000000"/>
                </a:solidFill>
                <a:latin typeface="+mn-lt"/>
                <a:ea typeface="+mn-ea"/>
                <a:cs typeface="+mn-cs"/>
              </a:defRPr>
            </a:lvl1pPr>
            <a:lvl2pPr marL="0" indent="0" algn="l" defTabSz="914400" rtl="0" eaLnBrk="1" latinLnBrk="0" hangingPunct="1">
              <a:lnSpc>
                <a:spcPts val="2900"/>
              </a:lnSpc>
              <a:spcBef>
                <a:spcPts val="0"/>
              </a:spcBef>
              <a:buFontTx/>
              <a:buNone/>
              <a:defRPr sz="2100" kern="1200" baseline="0">
                <a:solidFill>
                  <a:srgbClr val="F07D00"/>
                </a:solidFill>
                <a:latin typeface="+mn-lt"/>
                <a:ea typeface="+mn-ea"/>
                <a:cs typeface="+mn-cs"/>
              </a:defRPr>
            </a:lvl2pPr>
            <a:lvl3pPr marL="0" indent="0" algn="l" defTabSz="914400" rtl="0" eaLnBrk="1" latinLnBrk="0" hangingPunct="1">
              <a:lnSpc>
                <a:spcPts val="2900"/>
              </a:lnSpc>
              <a:spcBef>
                <a:spcPts val="0"/>
              </a:spcBef>
              <a:buFontTx/>
              <a:buNone/>
              <a:defRPr sz="2100" b="1" kern="1200" baseline="0">
                <a:solidFill>
                  <a:srgbClr val="144196"/>
                </a:solidFill>
                <a:latin typeface="+mn-lt"/>
                <a:ea typeface="+mn-ea"/>
                <a:cs typeface="+mn-cs"/>
              </a:defRPr>
            </a:lvl3pPr>
            <a:lvl4pPr marL="216000" indent="-216000" algn="l" defTabSz="914400" rtl="0" eaLnBrk="1" latinLnBrk="0" hangingPunct="1">
              <a:lnSpc>
                <a:spcPts val="2900"/>
              </a:lnSpc>
              <a:spcBef>
                <a:spcPts val="0"/>
              </a:spcBef>
              <a:buFont typeface="Arial" panose="020B0604020202020204" pitchFamily="34" charset="0"/>
              <a:buChar char="•"/>
              <a:defRPr sz="2100" kern="1200" baseline="0">
                <a:solidFill>
                  <a:schemeClr val="tx1"/>
                </a:solidFill>
                <a:latin typeface="+mn-lt"/>
                <a:ea typeface="+mn-ea"/>
                <a:cs typeface="+mn-cs"/>
              </a:defRPr>
            </a:lvl4pPr>
            <a:lvl5pPr marL="432000" indent="-216000" algn="l" defTabSz="914400" rtl="0" eaLnBrk="1" latinLnBrk="0" hangingPunct="1">
              <a:lnSpc>
                <a:spcPts val="2900"/>
              </a:lnSpc>
              <a:spcBef>
                <a:spcPts val="0"/>
              </a:spcBef>
              <a:buClr>
                <a:srgbClr val="F07D00"/>
              </a:buClr>
              <a:buFont typeface="Arial" panose="020B0604020202020204" pitchFamily="34" charset="0"/>
              <a:buChar char="•"/>
              <a:defRPr sz="2100" kern="1200" baseline="0">
                <a:solidFill>
                  <a:schemeClr val="tx1"/>
                </a:solidFill>
                <a:latin typeface="+mn-lt"/>
                <a:ea typeface="+mn-ea"/>
                <a:cs typeface="+mn-cs"/>
              </a:defRPr>
            </a:lvl5pPr>
            <a:lvl6pPr marL="648000" indent="-216000" algn="l" defTabSz="914400" rtl="0" eaLnBrk="1" latinLnBrk="0" hangingPunct="1">
              <a:lnSpc>
                <a:spcPts val="2900"/>
              </a:lnSpc>
              <a:spcBef>
                <a:spcPts val="0"/>
              </a:spcBef>
              <a:buClr>
                <a:srgbClr val="C3BEB9"/>
              </a:buClr>
              <a:buFont typeface="Arial" panose="020B0604020202020204" pitchFamily="34" charset="0"/>
              <a:buChar char="•"/>
              <a:defRPr sz="2100" kern="1200" baseline="0">
                <a:solidFill>
                  <a:schemeClr val="tx1"/>
                </a:solidFill>
                <a:latin typeface="+mn-lt"/>
                <a:ea typeface="+mn-ea"/>
                <a:cs typeface="+mn-cs"/>
              </a:defRPr>
            </a:lvl6pPr>
            <a:lvl7pPr marL="864000" indent="-216000" algn="l" defTabSz="914400" rtl="0" eaLnBrk="1" latinLnBrk="0" hangingPunct="1">
              <a:lnSpc>
                <a:spcPts val="2900"/>
              </a:lnSpc>
              <a:spcBef>
                <a:spcPts val="0"/>
              </a:spcBef>
              <a:buFont typeface="Calibri" panose="020F0502020204030204" pitchFamily="34" charset="0"/>
              <a:buChar char="-"/>
              <a:defRPr sz="21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tx1"/>
                </a:solidFill>
              </a:rPr>
              <a:t>Outline presentation</a:t>
            </a:r>
            <a:endParaRPr lang="en-GB" sz="2400" dirty="0"/>
          </a:p>
          <a:p>
            <a:pPr marL="720000" lvl="5" indent="-342900">
              <a:buFont typeface="System Font Regular"/>
              <a:buChar char="-"/>
            </a:pPr>
            <a:endParaRPr lang="en-GB" sz="2400" dirty="0"/>
          </a:p>
          <a:p>
            <a:pPr lvl="1">
              <a:defRPr/>
            </a:pPr>
            <a:endParaRPr lang="en-GB" dirty="0">
              <a:solidFill>
                <a:schemeClr val="tx1"/>
              </a:solidFill>
            </a:endParaRPr>
          </a:p>
        </p:txBody>
      </p:sp>
    </p:spTree>
    <p:extLst>
      <p:ext uri="{BB962C8B-B14F-4D97-AF65-F5344CB8AC3E}">
        <p14:creationId xmlns:p14="http://schemas.microsoft.com/office/powerpoint/2010/main" val="3140416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5F9575A-8DE4-4743-B28F-89D738A6FF0C}"/>
              </a:ext>
            </a:extLst>
          </p:cNvPr>
          <p:cNvSpPr>
            <a:spLocks noGrp="1"/>
          </p:cNvSpPr>
          <p:nvPr>
            <p:ph type="sldNum" sz="quarter" idx="11"/>
          </p:nvPr>
        </p:nvSpPr>
        <p:spPr/>
        <p:txBody>
          <a:bodyPr/>
          <a:lstStyle/>
          <a:p>
            <a:fld id="{B18429A8-9DCE-C547-B02D-6400EBC42CD9}" type="slidenum">
              <a:rPr lang="en-GB" altLang="en-US" smtClean="0"/>
              <a:pPr/>
              <a:t>20</a:t>
            </a:fld>
            <a:endParaRPr lang="en-GB" altLang="en-US" dirty="0"/>
          </a:p>
        </p:txBody>
      </p:sp>
      <p:pic>
        <p:nvPicPr>
          <p:cNvPr id="5" name="Afbeelding 4">
            <a:extLst>
              <a:ext uri="{FF2B5EF4-FFF2-40B4-BE49-F238E27FC236}">
                <a16:creationId xmlns:a16="http://schemas.microsoft.com/office/drawing/2014/main" id="{96E3BC20-A1D5-4682-9450-4BEFD7F00BA5}"/>
              </a:ext>
            </a:extLst>
          </p:cNvPr>
          <p:cNvPicPr>
            <a:picLocks noChangeAspect="1"/>
          </p:cNvPicPr>
          <p:nvPr/>
        </p:nvPicPr>
        <p:blipFill>
          <a:blip r:embed="rId3"/>
          <a:stretch>
            <a:fillRect/>
          </a:stretch>
        </p:blipFill>
        <p:spPr>
          <a:xfrm>
            <a:off x="260342" y="1481496"/>
            <a:ext cx="5733475" cy="5034504"/>
          </a:xfrm>
          <a:prstGeom prst="rect">
            <a:avLst/>
          </a:prstGeom>
        </p:spPr>
      </p:pic>
      <p:sp>
        <p:nvSpPr>
          <p:cNvPr id="6" name="TextBox 3">
            <a:extLst>
              <a:ext uri="{FF2B5EF4-FFF2-40B4-BE49-F238E27FC236}">
                <a16:creationId xmlns:a16="http://schemas.microsoft.com/office/drawing/2014/main" id="{0E7A1E5C-A1F8-46BF-A71C-24A48B112766}"/>
              </a:ext>
            </a:extLst>
          </p:cNvPr>
          <p:cNvSpPr txBox="1"/>
          <p:nvPr/>
        </p:nvSpPr>
        <p:spPr>
          <a:xfrm>
            <a:off x="345601" y="247857"/>
            <a:ext cx="9427050" cy="810478"/>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Scientific Advice, PRIME and Qualification of novel methodologies in numbers</a:t>
            </a:r>
          </a:p>
        </p:txBody>
      </p:sp>
      <p:pic>
        <p:nvPicPr>
          <p:cNvPr id="8" name="Afbeelding 7">
            <a:extLst>
              <a:ext uri="{FF2B5EF4-FFF2-40B4-BE49-F238E27FC236}">
                <a16:creationId xmlns:a16="http://schemas.microsoft.com/office/drawing/2014/main" id="{11DCC016-1E93-4645-8A91-718FDDA89BF8}"/>
              </a:ext>
            </a:extLst>
          </p:cNvPr>
          <p:cNvPicPr>
            <a:picLocks noChangeAspect="1"/>
          </p:cNvPicPr>
          <p:nvPr/>
        </p:nvPicPr>
        <p:blipFill>
          <a:blip r:embed="rId4"/>
          <a:stretch>
            <a:fillRect/>
          </a:stretch>
        </p:blipFill>
        <p:spPr>
          <a:xfrm>
            <a:off x="6307501" y="1481496"/>
            <a:ext cx="5705130" cy="5034504"/>
          </a:xfrm>
          <a:prstGeom prst="rect">
            <a:avLst/>
          </a:prstGeom>
        </p:spPr>
      </p:pic>
    </p:spTree>
    <p:extLst>
      <p:ext uri="{BB962C8B-B14F-4D97-AF65-F5344CB8AC3E}">
        <p14:creationId xmlns:p14="http://schemas.microsoft.com/office/powerpoint/2010/main" val="29642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F7A9CCEC-7F86-41DE-91EA-7FCAE67F2EA5}"/>
              </a:ext>
            </a:extLst>
          </p:cNvPr>
          <p:cNvSpPr txBox="1">
            <a:spLocks/>
          </p:cNvSpPr>
          <p:nvPr/>
        </p:nvSpPr>
        <p:spPr>
          <a:xfrm>
            <a:off x="491399" y="1757821"/>
            <a:ext cx="3242401" cy="3342357"/>
          </a:xfrm>
          <a:prstGeom prst="rect">
            <a:avLst/>
          </a:prstGeom>
        </p:spPr>
        <p:txBody>
          <a:bodyPr>
            <a:noAutofit/>
          </a:bodyPr>
          <a:lstStyle>
            <a:lvl1pPr marL="0" indent="0" algn="l" defTabSz="914400" rtl="0" eaLnBrk="1" latinLnBrk="0" hangingPunct="1">
              <a:lnSpc>
                <a:spcPts val="2900"/>
              </a:lnSpc>
              <a:spcBef>
                <a:spcPts val="0"/>
              </a:spcBef>
              <a:buFontTx/>
              <a:buNone/>
              <a:defRPr sz="2100" kern="1200" baseline="0">
                <a:solidFill>
                  <a:srgbClr val="000000"/>
                </a:solidFill>
                <a:latin typeface="+mn-lt"/>
                <a:ea typeface="+mn-ea"/>
                <a:cs typeface="+mn-cs"/>
              </a:defRPr>
            </a:lvl1pPr>
            <a:lvl2pPr marL="0" indent="0" algn="l" defTabSz="914400" rtl="0" eaLnBrk="1" latinLnBrk="0" hangingPunct="1">
              <a:lnSpc>
                <a:spcPts val="2900"/>
              </a:lnSpc>
              <a:spcBef>
                <a:spcPts val="0"/>
              </a:spcBef>
              <a:buFontTx/>
              <a:buNone/>
              <a:defRPr sz="2100" kern="1200" baseline="0">
                <a:solidFill>
                  <a:srgbClr val="F07D00"/>
                </a:solidFill>
                <a:latin typeface="+mn-lt"/>
                <a:ea typeface="+mn-ea"/>
                <a:cs typeface="+mn-cs"/>
              </a:defRPr>
            </a:lvl2pPr>
            <a:lvl3pPr marL="0" indent="0" algn="l" defTabSz="914400" rtl="0" eaLnBrk="1" latinLnBrk="0" hangingPunct="1">
              <a:lnSpc>
                <a:spcPts val="2900"/>
              </a:lnSpc>
              <a:spcBef>
                <a:spcPts val="0"/>
              </a:spcBef>
              <a:buFontTx/>
              <a:buNone/>
              <a:defRPr sz="2100" b="1" kern="1200" baseline="0">
                <a:solidFill>
                  <a:srgbClr val="144196"/>
                </a:solidFill>
                <a:latin typeface="+mn-lt"/>
                <a:ea typeface="+mn-ea"/>
                <a:cs typeface="+mn-cs"/>
              </a:defRPr>
            </a:lvl3pPr>
            <a:lvl4pPr marL="216000" indent="-216000" algn="l" defTabSz="914400" rtl="0" eaLnBrk="1" latinLnBrk="0" hangingPunct="1">
              <a:lnSpc>
                <a:spcPts val="2900"/>
              </a:lnSpc>
              <a:spcBef>
                <a:spcPts val="0"/>
              </a:spcBef>
              <a:buFont typeface="Arial" panose="020B0604020202020204" pitchFamily="34" charset="0"/>
              <a:buChar char="•"/>
              <a:defRPr sz="2100" kern="1200" baseline="0">
                <a:solidFill>
                  <a:schemeClr val="tx1"/>
                </a:solidFill>
                <a:latin typeface="+mn-lt"/>
                <a:ea typeface="+mn-ea"/>
                <a:cs typeface="+mn-cs"/>
              </a:defRPr>
            </a:lvl4pPr>
            <a:lvl5pPr marL="432000" indent="-216000" algn="l" defTabSz="914400" rtl="0" eaLnBrk="1" latinLnBrk="0" hangingPunct="1">
              <a:lnSpc>
                <a:spcPts val="2900"/>
              </a:lnSpc>
              <a:spcBef>
                <a:spcPts val="0"/>
              </a:spcBef>
              <a:buClr>
                <a:srgbClr val="F07D00"/>
              </a:buClr>
              <a:buFont typeface="Arial" panose="020B0604020202020204" pitchFamily="34" charset="0"/>
              <a:buChar char="•"/>
              <a:defRPr sz="2100" kern="1200" baseline="0">
                <a:solidFill>
                  <a:schemeClr val="tx1"/>
                </a:solidFill>
                <a:latin typeface="+mn-lt"/>
                <a:ea typeface="+mn-ea"/>
                <a:cs typeface="+mn-cs"/>
              </a:defRPr>
            </a:lvl5pPr>
            <a:lvl6pPr marL="648000" indent="-216000" algn="l" defTabSz="914400" rtl="0" eaLnBrk="1" latinLnBrk="0" hangingPunct="1">
              <a:lnSpc>
                <a:spcPts val="2900"/>
              </a:lnSpc>
              <a:spcBef>
                <a:spcPts val="0"/>
              </a:spcBef>
              <a:buClr>
                <a:srgbClr val="C3BEB9"/>
              </a:buClr>
              <a:buFont typeface="Arial" panose="020B0604020202020204" pitchFamily="34" charset="0"/>
              <a:buChar char="•"/>
              <a:defRPr sz="2100" kern="1200" baseline="0">
                <a:solidFill>
                  <a:schemeClr val="tx1"/>
                </a:solidFill>
                <a:latin typeface="+mn-lt"/>
                <a:ea typeface="+mn-ea"/>
                <a:cs typeface="+mn-cs"/>
              </a:defRPr>
            </a:lvl6pPr>
            <a:lvl7pPr marL="864000" indent="-216000" algn="l" defTabSz="914400" rtl="0" eaLnBrk="1" latinLnBrk="0" hangingPunct="1">
              <a:lnSpc>
                <a:spcPts val="2900"/>
              </a:lnSpc>
              <a:spcBef>
                <a:spcPts val="0"/>
              </a:spcBef>
              <a:buFont typeface="Calibri" panose="020F0502020204030204" pitchFamily="34" charset="0"/>
              <a:buChar char="-"/>
              <a:defRPr sz="21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For each step in the procedure: guidelines!</a:t>
            </a:r>
          </a:p>
          <a:p>
            <a:r>
              <a:rPr lang="en-US" sz="2000" dirty="0"/>
              <a:t>&gt; 450 guidelines</a:t>
            </a:r>
          </a:p>
          <a:p>
            <a:endParaRPr lang="en-US" sz="2000" dirty="0"/>
          </a:p>
          <a:p>
            <a:endParaRPr lang="nl-NL" sz="2000" dirty="0"/>
          </a:p>
        </p:txBody>
      </p:sp>
      <p:sp>
        <p:nvSpPr>
          <p:cNvPr id="3" name="Tijdelijke aanduiding voor dianummer 2">
            <a:extLst>
              <a:ext uri="{FF2B5EF4-FFF2-40B4-BE49-F238E27FC236}">
                <a16:creationId xmlns:a16="http://schemas.microsoft.com/office/drawing/2014/main" id="{6E12AD35-77F4-44E6-AF7C-8FA90D4EA29B}"/>
              </a:ext>
            </a:extLst>
          </p:cNvPr>
          <p:cNvSpPr>
            <a:spLocks noGrp="1"/>
          </p:cNvSpPr>
          <p:nvPr>
            <p:ph type="sldNum" sz="quarter" idx="11"/>
          </p:nvPr>
        </p:nvSpPr>
        <p:spPr/>
        <p:txBody>
          <a:bodyPr/>
          <a:lstStyle/>
          <a:p>
            <a:fld id="{B18429A8-9DCE-C547-B02D-6400EBC42CD9}" type="slidenum">
              <a:rPr lang="en-GB" altLang="en-US" smtClean="0"/>
              <a:pPr/>
              <a:t>21</a:t>
            </a:fld>
            <a:endParaRPr lang="en-GB" altLang="en-US"/>
          </a:p>
        </p:txBody>
      </p:sp>
      <p:sp>
        <p:nvSpPr>
          <p:cNvPr id="4" name="TextBox 3">
            <a:extLst>
              <a:ext uri="{FF2B5EF4-FFF2-40B4-BE49-F238E27FC236}">
                <a16:creationId xmlns:a16="http://schemas.microsoft.com/office/drawing/2014/main" id="{14D963F1-26F7-4D1C-AF40-077422627ADA}"/>
              </a:ext>
            </a:extLst>
          </p:cNvPr>
          <p:cNvSpPr txBox="1"/>
          <p:nvPr/>
        </p:nvSpPr>
        <p:spPr>
          <a:xfrm>
            <a:off x="345601" y="427393"/>
            <a:ext cx="9427050"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Regulatory Scientific Guidelines</a:t>
            </a:r>
          </a:p>
        </p:txBody>
      </p:sp>
      <p:sp>
        <p:nvSpPr>
          <p:cNvPr id="5" name="Rectangle 3">
            <a:extLst>
              <a:ext uri="{FF2B5EF4-FFF2-40B4-BE49-F238E27FC236}">
                <a16:creationId xmlns:a16="http://schemas.microsoft.com/office/drawing/2014/main" id="{EABD6A47-D7C3-4577-A01C-9F9DE06C1E48}"/>
              </a:ext>
            </a:extLst>
          </p:cNvPr>
          <p:cNvSpPr txBox="1">
            <a:spLocks noChangeArrowheads="1"/>
          </p:cNvSpPr>
          <p:nvPr/>
        </p:nvSpPr>
        <p:spPr>
          <a:xfrm>
            <a:off x="4321175" y="2294842"/>
            <a:ext cx="8064500" cy="935038"/>
          </a:xfrm>
          <a:prstGeom prst="rect">
            <a:avLst/>
          </a:prstGeom>
        </p:spPr>
        <p:txBody>
          <a:bodyPr/>
          <a:lstStyle>
            <a:lvl1pPr marL="0" indent="0" algn="l" defTabSz="914400" rtl="0" eaLnBrk="1" latinLnBrk="0" hangingPunct="1">
              <a:lnSpc>
                <a:spcPts val="2900"/>
              </a:lnSpc>
              <a:spcBef>
                <a:spcPts val="0"/>
              </a:spcBef>
              <a:buFontTx/>
              <a:buNone/>
              <a:defRPr sz="2100" kern="1200" baseline="0">
                <a:solidFill>
                  <a:srgbClr val="000000"/>
                </a:solidFill>
                <a:latin typeface="+mn-lt"/>
                <a:ea typeface="+mn-ea"/>
                <a:cs typeface="+mn-cs"/>
              </a:defRPr>
            </a:lvl1pPr>
            <a:lvl2pPr marL="0" indent="0" algn="l" defTabSz="914400" rtl="0" eaLnBrk="1" latinLnBrk="0" hangingPunct="1">
              <a:lnSpc>
                <a:spcPts val="2900"/>
              </a:lnSpc>
              <a:spcBef>
                <a:spcPts val="0"/>
              </a:spcBef>
              <a:buFontTx/>
              <a:buNone/>
              <a:defRPr sz="2100" kern="1200" baseline="0">
                <a:solidFill>
                  <a:srgbClr val="F07D00"/>
                </a:solidFill>
                <a:latin typeface="+mn-lt"/>
                <a:ea typeface="+mn-ea"/>
                <a:cs typeface="+mn-cs"/>
              </a:defRPr>
            </a:lvl2pPr>
            <a:lvl3pPr marL="0" indent="0" algn="l" defTabSz="914400" rtl="0" eaLnBrk="1" latinLnBrk="0" hangingPunct="1">
              <a:lnSpc>
                <a:spcPts val="2900"/>
              </a:lnSpc>
              <a:spcBef>
                <a:spcPts val="0"/>
              </a:spcBef>
              <a:buFontTx/>
              <a:buNone/>
              <a:defRPr sz="2100" b="1" kern="1200" baseline="0">
                <a:solidFill>
                  <a:srgbClr val="144196"/>
                </a:solidFill>
                <a:latin typeface="+mn-lt"/>
                <a:ea typeface="+mn-ea"/>
                <a:cs typeface="+mn-cs"/>
              </a:defRPr>
            </a:lvl3pPr>
            <a:lvl4pPr marL="216000" indent="-216000" algn="l" defTabSz="914400" rtl="0" eaLnBrk="1" latinLnBrk="0" hangingPunct="1">
              <a:lnSpc>
                <a:spcPts val="2900"/>
              </a:lnSpc>
              <a:spcBef>
                <a:spcPts val="0"/>
              </a:spcBef>
              <a:buFont typeface="Arial" panose="020B0604020202020204" pitchFamily="34" charset="0"/>
              <a:buChar char="•"/>
              <a:defRPr sz="2100" kern="1200" baseline="0">
                <a:solidFill>
                  <a:schemeClr val="tx1"/>
                </a:solidFill>
                <a:latin typeface="+mn-lt"/>
                <a:ea typeface="+mn-ea"/>
                <a:cs typeface="+mn-cs"/>
              </a:defRPr>
            </a:lvl4pPr>
            <a:lvl5pPr marL="432000" indent="-216000" algn="l" defTabSz="914400" rtl="0" eaLnBrk="1" latinLnBrk="0" hangingPunct="1">
              <a:lnSpc>
                <a:spcPts val="2900"/>
              </a:lnSpc>
              <a:spcBef>
                <a:spcPts val="0"/>
              </a:spcBef>
              <a:buClr>
                <a:srgbClr val="F07D00"/>
              </a:buClr>
              <a:buFont typeface="Arial" panose="020B0604020202020204" pitchFamily="34" charset="0"/>
              <a:buChar char="•"/>
              <a:defRPr sz="2100" kern="1200" baseline="0">
                <a:solidFill>
                  <a:schemeClr val="tx1"/>
                </a:solidFill>
                <a:latin typeface="+mn-lt"/>
                <a:ea typeface="+mn-ea"/>
                <a:cs typeface="+mn-cs"/>
              </a:defRPr>
            </a:lvl5pPr>
            <a:lvl6pPr marL="648000" indent="-216000" algn="l" defTabSz="914400" rtl="0" eaLnBrk="1" latinLnBrk="0" hangingPunct="1">
              <a:lnSpc>
                <a:spcPts val="2900"/>
              </a:lnSpc>
              <a:spcBef>
                <a:spcPts val="0"/>
              </a:spcBef>
              <a:buClr>
                <a:srgbClr val="C3BEB9"/>
              </a:buClr>
              <a:buFont typeface="Arial" panose="020B0604020202020204" pitchFamily="34" charset="0"/>
              <a:buChar char="•"/>
              <a:defRPr sz="2100" kern="1200" baseline="0">
                <a:solidFill>
                  <a:schemeClr val="tx1"/>
                </a:solidFill>
                <a:latin typeface="+mn-lt"/>
                <a:ea typeface="+mn-ea"/>
                <a:cs typeface="+mn-cs"/>
              </a:defRPr>
            </a:lvl6pPr>
            <a:lvl7pPr marL="864000" indent="-216000" algn="l" defTabSz="914400" rtl="0" eaLnBrk="1" latinLnBrk="0" hangingPunct="1">
              <a:lnSpc>
                <a:spcPts val="2900"/>
              </a:lnSpc>
              <a:spcBef>
                <a:spcPts val="0"/>
              </a:spcBef>
              <a:buFont typeface="Calibri" panose="020F0502020204030204" pitchFamily="34" charset="0"/>
              <a:buChar char="-"/>
              <a:defRPr sz="21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b="1" dirty="0"/>
          </a:p>
        </p:txBody>
      </p:sp>
      <p:pic>
        <p:nvPicPr>
          <p:cNvPr id="8" name="Afbeelding 7">
            <a:extLst>
              <a:ext uri="{FF2B5EF4-FFF2-40B4-BE49-F238E27FC236}">
                <a16:creationId xmlns:a16="http://schemas.microsoft.com/office/drawing/2014/main" id="{75258D3D-5265-4B09-B25B-840AD06A2E2A}"/>
              </a:ext>
            </a:extLst>
          </p:cNvPr>
          <p:cNvPicPr>
            <a:picLocks noChangeAspect="1"/>
          </p:cNvPicPr>
          <p:nvPr/>
        </p:nvPicPr>
        <p:blipFill rotWithShape="1">
          <a:blip r:embed="rId2"/>
          <a:srcRect l="11741" t="4885" r="10937" b="12145"/>
          <a:stretch/>
        </p:blipFill>
        <p:spPr>
          <a:xfrm>
            <a:off x="3831750" y="1663700"/>
            <a:ext cx="8039018" cy="4852300"/>
          </a:xfrm>
          <a:prstGeom prst="rect">
            <a:avLst/>
          </a:prstGeom>
        </p:spPr>
      </p:pic>
    </p:spTree>
    <p:extLst>
      <p:ext uri="{BB962C8B-B14F-4D97-AF65-F5344CB8AC3E}">
        <p14:creationId xmlns:p14="http://schemas.microsoft.com/office/powerpoint/2010/main" val="1803361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5AF719D3-5764-4CAD-8010-33AFCC2A8A47}"/>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EMA’s early development advice service</a:t>
            </a:r>
          </a:p>
        </p:txBody>
      </p:sp>
      <p:pic>
        <p:nvPicPr>
          <p:cNvPr id="8" name="Afbeelding 7">
            <a:extLst>
              <a:ext uri="{FF2B5EF4-FFF2-40B4-BE49-F238E27FC236}">
                <a16:creationId xmlns:a16="http://schemas.microsoft.com/office/drawing/2014/main" id="{D6D53ED9-1BDA-4EEB-A74E-709D8BF7E73C}"/>
              </a:ext>
            </a:extLst>
          </p:cNvPr>
          <p:cNvPicPr>
            <a:picLocks noChangeAspect="1"/>
          </p:cNvPicPr>
          <p:nvPr/>
        </p:nvPicPr>
        <p:blipFill>
          <a:blip r:embed="rId3"/>
          <a:stretch>
            <a:fillRect/>
          </a:stretch>
        </p:blipFill>
        <p:spPr>
          <a:xfrm>
            <a:off x="20334" y="1778000"/>
            <a:ext cx="12158841" cy="4775200"/>
          </a:xfrm>
          <a:prstGeom prst="rect">
            <a:avLst/>
          </a:prstGeom>
        </p:spPr>
      </p:pic>
      <p:sp>
        <p:nvSpPr>
          <p:cNvPr id="9" name="Tijdelijke aanduiding voor dianummer 2">
            <a:extLst>
              <a:ext uri="{FF2B5EF4-FFF2-40B4-BE49-F238E27FC236}">
                <a16:creationId xmlns:a16="http://schemas.microsoft.com/office/drawing/2014/main" id="{472D870F-821D-44B5-B0E7-891D9B2E4B63}"/>
              </a:ext>
            </a:extLst>
          </p:cNvPr>
          <p:cNvSpPr>
            <a:spLocks noGrp="1"/>
          </p:cNvSpPr>
          <p:nvPr>
            <p:ph type="sldNum" sz="quarter" idx="11"/>
          </p:nvPr>
        </p:nvSpPr>
        <p:spPr>
          <a:xfrm>
            <a:off x="478800" y="6516000"/>
            <a:ext cx="360000" cy="216000"/>
          </a:xfrm>
        </p:spPr>
        <p:txBody>
          <a:bodyPr/>
          <a:lstStyle/>
          <a:p>
            <a:fld id="{B18429A8-9DCE-C547-B02D-6400EBC42CD9}" type="slidenum">
              <a:rPr lang="en-GB" altLang="en-US" smtClean="0"/>
              <a:pPr/>
              <a:t>22</a:t>
            </a:fld>
            <a:endParaRPr lang="en-GB" altLang="en-US" dirty="0"/>
          </a:p>
        </p:txBody>
      </p:sp>
      <p:sp>
        <p:nvSpPr>
          <p:cNvPr id="5" name="Ovaal 4">
            <a:extLst>
              <a:ext uri="{FF2B5EF4-FFF2-40B4-BE49-F238E27FC236}">
                <a16:creationId xmlns:a16="http://schemas.microsoft.com/office/drawing/2014/main" id="{632B5285-51EE-489C-9896-EDD084A02891}"/>
              </a:ext>
            </a:extLst>
          </p:cNvPr>
          <p:cNvSpPr/>
          <p:nvPr/>
        </p:nvSpPr>
        <p:spPr>
          <a:xfrm>
            <a:off x="838800" y="4549999"/>
            <a:ext cx="360000" cy="32657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6118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FBF280E-D80F-4D30-AB9F-B67A44F7DD10}"/>
              </a:ext>
            </a:extLst>
          </p:cNvPr>
          <p:cNvPicPr>
            <a:picLocks noChangeAspect="1"/>
          </p:cNvPicPr>
          <p:nvPr/>
        </p:nvPicPr>
        <p:blipFill rotWithShape="1">
          <a:blip r:embed="rId3"/>
          <a:srcRect l="1957" t="17536" r="7874" b="11330"/>
          <a:stretch/>
        </p:blipFill>
        <p:spPr>
          <a:xfrm>
            <a:off x="575983" y="1569502"/>
            <a:ext cx="11040034" cy="4899032"/>
          </a:xfrm>
          <a:prstGeom prst="rect">
            <a:avLst/>
          </a:prstGeom>
        </p:spPr>
      </p:pic>
      <p:sp>
        <p:nvSpPr>
          <p:cNvPr id="7" name="Tijdelijke aanduiding voor inhoud 4">
            <a:extLst>
              <a:ext uri="{FF2B5EF4-FFF2-40B4-BE49-F238E27FC236}">
                <a16:creationId xmlns:a16="http://schemas.microsoft.com/office/drawing/2014/main" id="{6E5AA04A-9D7A-4E33-9581-998EF62AA0F2}"/>
              </a:ext>
            </a:extLst>
          </p:cNvPr>
          <p:cNvSpPr txBox="1">
            <a:spLocks/>
          </p:cNvSpPr>
          <p:nvPr/>
        </p:nvSpPr>
        <p:spPr>
          <a:xfrm>
            <a:off x="8954282" y="6536266"/>
            <a:ext cx="7704000" cy="37427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nl-NL" sz="1100" b="1" dirty="0" err="1"/>
              <a:t>Gonzalez-Quevedo</a:t>
            </a:r>
            <a:r>
              <a:rPr lang="nl-NL" sz="1100" b="1" dirty="0"/>
              <a:t> et al., 2020, Nat </a:t>
            </a:r>
            <a:r>
              <a:rPr lang="nl-NL" sz="1100" b="1" dirty="0" err="1"/>
              <a:t>Rev</a:t>
            </a:r>
            <a:r>
              <a:rPr lang="nl-NL" sz="1100" b="1" dirty="0"/>
              <a:t> Drug </a:t>
            </a:r>
            <a:r>
              <a:rPr lang="nl-NL" sz="1100" b="1" dirty="0" err="1"/>
              <a:t>Discov</a:t>
            </a:r>
            <a:endParaRPr lang="nl-NL" sz="1100" b="1" dirty="0"/>
          </a:p>
        </p:txBody>
      </p:sp>
      <p:sp>
        <p:nvSpPr>
          <p:cNvPr id="8" name="Tijdelijke aanduiding voor dianummer 2">
            <a:extLst>
              <a:ext uri="{FF2B5EF4-FFF2-40B4-BE49-F238E27FC236}">
                <a16:creationId xmlns:a16="http://schemas.microsoft.com/office/drawing/2014/main" id="{F9E5BD6D-CC13-418E-9CA6-BF1D0B9407EB}"/>
              </a:ext>
            </a:extLst>
          </p:cNvPr>
          <p:cNvSpPr>
            <a:spLocks noGrp="1"/>
          </p:cNvSpPr>
          <p:nvPr>
            <p:ph type="sldNum" sz="quarter" idx="11"/>
          </p:nvPr>
        </p:nvSpPr>
        <p:spPr>
          <a:xfrm>
            <a:off x="478800" y="6516000"/>
            <a:ext cx="360000" cy="216000"/>
          </a:xfrm>
        </p:spPr>
        <p:txBody>
          <a:bodyPr/>
          <a:lstStyle/>
          <a:p>
            <a:fld id="{B18429A8-9DCE-C547-B02D-6400EBC42CD9}" type="slidenum">
              <a:rPr lang="en-GB" altLang="en-US" smtClean="0"/>
              <a:pPr/>
              <a:t>23</a:t>
            </a:fld>
            <a:endParaRPr lang="en-GB" altLang="en-US" dirty="0"/>
          </a:p>
        </p:txBody>
      </p:sp>
      <p:sp>
        <p:nvSpPr>
          <p:cNvPr id="9" name="TextBox 3">
            <a:extLst>
              <a:ext uri="{FF2B5EF4-FFF2-40B4-BE49-F238E27FC236}">
                <a16:creationId xmlns:a16="http://schemas.microsoft.com/office/drawing/2014/main" id="{CFA54D0A-E1F9-4317-89B6-0F8DB5530EB3}"/>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Orphan medicines</a:t>
            </a:r>
          </a:p>
        </p:txBody>
      </p:sp>
    </p:spTree>
    <p:extLst>
      <p:ext uri="{BB962C8B-B14F-4D97-AF65-F5344CB8AC3E}">
        <p14:creationId xmlns:p14="http://schemas.microsoft.com/office/powerpoint/2010/main" val="1868434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5AF719D3-5764-4CAD-8010-33AFCC2A8A47}"/>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EMA’s early development advice service</a:t>
            </a:r>
          </a:p>
        </p:txBody>
      </p:sp>
      <p:pic>
        <p:nvPicPr>
          <p:cNvPr id="8" name="Afbeelding 7">
            <a:extLst>
              <a:ext uri="{FF2B5EF4-FFF2-40B4-BE49-F238E27FC236}">
                <a16:creationId xmlns:a16="http://schemas.microsoft.com/office/drawing/2014/main" id="{D6D53ED9-1BDA-4EEB-A74E-709D8BF7E73C}"/>
              </a:ext>
            </a:extLst>
          </p:cNvPr>
          <p:cNvPicPr>
            <a:picLocks noChangeAspect="1"/>
          </p:cNvPicPr>
          <p:nvPr/>
        </p:nvPicPr>
        <p:blipFill>
          <a:blip r:embed="rId3"/>
          <a:stretch>
            <a:fillRect/>
          </a:stretch>
        </p:blipFill>
        <p:spPr>
          <a:xfrm>
            <a:off x="20334" y="1778000"/>
            <a:ext cx="12158841" cy="4775200"/>
          </a:xfrm>
          <a:prstGeom prst="rect">
            <a:avLst/>
          </a:prstGeom>
        </p:spPr>
      </p:pic>
      <p:sp>
        <p:nvSpPr>
          <p:cNvPr id="9" name="Tijdelijke aanduiding voor dianummer 2">
            <a:extLst>
              <a:ext uri="{FF2B5EF4-FFF2-40B4-BE49-F238E27FC236}">
                <a16:creationId xmlns:a16="http://schemas.microsoft.com/office/drawing/2014/main" id="{472D870F-821D-44B5-B0E7-891D9B2E4B63}"/>
              </a:ext>
            </a:extLst>
          </p:cNvPr>
          <p:cNvSpPr>
            <a:spLocks noGrp="1"/>
          </p:cNvSpPr>
          <p:nvPr>
            <p:ph type="sldNum" sz="quarter" idx="11"/>
          </p:nvPr>
        </p:nvSpPr>
        <p:spPr>
          <a:xfrm>
            <a:off x="478800" y="6516000"/>
            <a:ext cx="360000" cy="216000"/>
          </a:xfrm>
        </p:spPr>
        <p:txBody>
          <a:bodyPr/>
          <a:lstStyle/>
          <a:p>
            <a:fld id="{B18429A8-9DCE-C547-B02D-6400EBC42CD9}" type="slidenum">
              <a:rPr lang="en-GB" altLang="en-US" smtClean="0"/>
              <a:pPr/>
              <a:t>24</a:t>
            </a:fld>
            <a:endParaRPr lang="en-GB" altLang="en-US" dirty="0"/>
          </a:p>
        </p:txBody>
      </p:sp>
      <p:sp>
        <p:nvSpPr>
          <p:cNvPr id="5" name="Ovaal 4">
            <a:extLst>
              <a:ext uri="{FF2B5EF4-FFF2-40B4-BE49-F238E27FC236}">
                <a16:creationId xmlns:a16="http://schemas.microsoft.com/office/drawing/2014/main" id="{632B5285-51EE-489C-9896-EDD084A02891}"/>
              </a:ext>
            </a:extLst>
          </p:cNvPr>
          <p:cNvSpPr/>
          <p:nvPr/>
        </p:nvSpPr>
        <p:spPr>
          <a:xfrm>
            <a:off x="838800" y="5453513"/>
            <a:ext cx="360000" cy="32657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8830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81E41C-5BEB-4824-AC16-470FFF8EB029}"/>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National Scientific Advice</a:t>
            </a:r>
          </a:p>
        </p:txBody>
      </p:sp>
      <p:sp>
        <p:nvSpPr>
          <p:cNvPr id="5" name="Rechthoek 4">
            <a:extLst>
              <a:ext uri="{FF2B5EF4-FFF2-40B4-BE49-F238E27FC236}">
                <a16:creationId xmlns:a16="http://schemas.microsoft.com/office/drawing/2014/main" id="{91810EA2-32C1-4BAA-B652-9B37991A1323}"/>
              </a:ext>
            </a:extLst>
          </p:cNvPr>
          <p:cNvSpPr/>
          <p:nvPr/>
        </p:nvSpPr>
        <p:spPr>
          <a:xfrm>
            <a:off x="541867" y="1747770"/>
            <a:ext cx="10668000" cy="4154984"/>
          </a:xfrm>
          <a:prstGeom prst="rect">
            <a:avLst/>
          </a:prstGeom>
        </p:spPr>
        <p:txBody>
          <a:bodyPr wrap="square">
            <a:spAutoFit/>
          </a:bodyPr>
          <a:lstStyle/>
          <a:p>
            <a:endParaRPr lang="nl-NL" sz="240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dirty="0">
                <a:solidFill>
                  <a:srgbClr val="000000"/>
                </a:solidFill>
                <a:latin typeface="Calibri" panose="020F0502020204030204" pitchFamily="34" charset="0"/>
              </a:rPr>
              <a:t>National advice is an important first contact point, and can be a first step for subsequently asking for advice on a European level.</a:t>
            </a:r>
          </a:p>
          <a:p>
            <a:pPr marL="285750" indent="-285750">
              <a:buFont typeface="Arial" panose="020B0604020202020204" pitchFamily="34" charset="0"/>
              <a:buChar char="•"/>
            </a:pPr>
            <a:endParaRPr lang="en-US" sz="240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dirty="0">
                <a:solidFill>
                  <a:srgbClr val="000000"/>
                </a:solidFill>
                <a:latin typeface="Calibri" panose="020F0502020204030204" pitchFamily="34" charset="0"/>
              </a:rPr>
              <a:t>Advantage on national level, face-to-face meeting, whereas at a European level a selection is made for which scientific advices a discussion meeting is held.</a:t>
            </a:r>
          </a:p>
          <a:p>
            <a:pPr marL="285750" indent="-285750">
              <a:buFont typeface="Arial" panose="020B0604020202020204" pitchFamily="34" charset="0"/>
              <a:buChar char="•"/>
            </a:pPr>
            <a:endParaRPr lang="en-US" sz="240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dirty="0">
                <a:solidFill>
                  <a:srgbClr val="000000"/>
                </a:solidFill>
                <a:latin typeface="Calibri" panose="020F0502020204030204" pitchFamily="34" charset="0"/>
              </a:rPr>
              <a:t>Tailor-made Scientific Advice (“</a:t>
            </a:r>
            <a:r>
              <a:rPr lang="en-US" sz="2400" dirty="0" err="1">
                <a:solidFill>
                  <a:srgbClr val="000000"/>
                </a:solidFill>
                <a:latin typeface="Calibri" panose="020F0502020204030204" pitchFamily="34" charset="0"/>
              </a:rPr>
              <a:t>Advies</a:t>
            </a:r>
            <a:r>
              <a:rPr lang="en-US" sz="2400" dirty="0">
                <a:solidFill>
                  <a:srgbClr val="000000"/>
                </a:solidFill>
                <a:latin typeface="Calibri" panose="020F0502020204030204" pitchFamily="34" charset="0"/>
              </a:rPr>
              <a:t> op Maat”)</a:t>
            </a:r>
            <a:endParaRPr lang="nl-NL" sz="2400" i="1"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pPr marL="342900" indent="-342900">
              <a:buFont typeface="Arial" panose="020B0604020202020204" pitchFamily="34" charset="0"/>
              <a:buChar char="•"/>
            </a:pPr>
            <a:r>
              <a:rPr lang="en-US" sz="2400" dirty="0">
                <a:solidFill>
                  <a:srgbClr val="000000"/>
                </a:solidFill>
                <a:latin typeface="Calibri" panose="020F0502020204030204" pitchFamily="34" charset="0"/>
                <a:hlinkClick r:id="rId3"/>
              </a:rPr>
              <a:t>https://www.cbg-meb.nl/onderwerpen/hv-wetenschappelijk-en-regulatoir-advies</a:t>
            </a:r>
            <a:endParaRPr lang="en-US" sz="2400" dirty="0">
              <a:solidFill>
                <a:srgbClr val="000000"/>
              </a:solidFill>
              <a:latin typeface="Calibri" panose="020F0502020204030204" pitchFamily="34" charset="0"/>
            </a:endParaRPr>
          </a:p>
          <a:p>
            <a:pPr marL="355600" indent="-355600"/>
            <a:r>
              <a:rPr lang="en-US" sz="2400" dirty="0">
                <a:solidFill>
                  <a:srgbClr val="000000"/>
                </a:solidFill>
                <a:latin typeface="Calibri" panose="020F0502020204030204" pitchFamily="34" charset="0"/>
              </a:rPr>
              <a:t>	nationalscientificadvice@cbg-meb.nl</a:t>
            </a:r>
          </a:p>
        </p:txBody>
      </p:sp>
      <p:sp>
        <p:nvSpPr>
          <p:cNvPr id="6" name="Tijdelijke aanduiding voor dianummer 2">
            <a:extLst>
              <a:ext uri="{FF2B5EF4-FFF2-40B4-BE49-F238E27FC236}">
                <a16:creationId xmlns:a16="http://schemas.microsoft.com/office/drawing/2014/main" id="{9F698C88-1035-4C2D-88DA-170CC4B9F9F6}"/>
              </a:ext>
            </a:extLst>
          </p:cNvPr>
          <p:cNvSpPr>
            <a:spLocks noGrp="1"/>
          </p:cNvSpPr>
          <p:nvPr>
            <p:ph type="sldNum" sz="quarter" idx="11"/>
          </p:nvPr>
        </p:nvSpPr>
        <p:spPr>
          <a:xfrm>
            <a:off x="478800" y="6516000"/>
            <a:ext cx="360000" cy="216000"/>
          </a:xfrm>
        </p:spPr>
        <p:txBody>
          <a:bodyPr/>
          <a:lstStyle/>
          <a:p>
            <a:fld id="{B18429A8-9DCE-C547-B02D-6400EBC42CD9}" type="slidenum">
              <a:rPr lang="en-GB" altLang="en-US" smtClean="0"/>
              <a:pPr/>
              <a:t>25</a:t>
            </a:fld>
            <a:endParaRPr lang="en-GB" altLang="en-US" dirty="0"/>
          </a:p>
        </p:txBody>
      </p:sp>
    </p:spTree>
    <p:extLst>
      <p:ext uri="{BB962C8B-B14F-4D97-AF65-F5344CB8AC3E}">
        <p14:creationId xmlns:p14="http://schemas.microsoft.com/office/powerpoint/2010/main" val="2489162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81E41C-5BEB-4824-AC16-470FFF8EB029}"/>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Tailor-made Scientific Advice at MEB</a:t>
            </a:r>
          </a:p>
        </p:txBody>
      </p:sp>
      <p:sp>
        <p:nvSpPr>
          <p:cNvPr id="6" name="Tijdelijke aanduiding voor inhoud 2">
            <a:extLst>
              <a:ext uri="{FF2B5EF4-FFF2-40B4-BE49-F238E27FC236}">
                <a16:creationId xmlns:a16="http://schemas.microsoft.com/office/drawing/2014/main" id="{E95A3A6F-606E-421F-82A1-CBA0365FCB23}"/>
              </a:ext>
            </a:extLst>
          </p:cNvPr>
          <p:cNvSpPr>
            <a:spLocks noGrp="1"/>
          </p:cNvSpPr>
          <p:nvPr/>
        </p:nvSpPr>
        <p:spPr>
          <a:xfrm>
            <a:off x="6533001" y="2179918"/>
            <a:ext cx="5024590" cy="4412906"/>
          </a:xfrm>
          <a:prstGeom prst="rect">
            <a:avLst/>
          </a:prstGeom>
        </p:spPr>
        <p:txBody>
          <a:bodyPr vert="horz"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600"/>
              </a:spcAft>
            </a:pPr>
            <a:r>
              <a:rPr lang="en-GB" sz="2000" dirty="0"/>
              <a:t>Total of </a:t>
            </a:r>
            <a:r>
              <a:rPr lang="en-GB" sz="2000" b="1" dirty="0"/>
              <a:t>47</a:t>
            </a:r>
            <a:r>
              <a:rPr lang="en-GB" sz="2000" dirty="0"/>
              <a:t> accepted requests for tailor-made scientific advice (2015-2020):</a:t>
            </a:r>
          </a:p>
          <a:p>
            <a:pPr>
              <a:spcAft>
                <a:spcPts val="600"/>
              </a:spcAft>
            </a:pPr>
            <a:endParaRPr lang="en-GB" sz="1600" dirty="0"/>
          </a:p>
          <a:p>
            <a:pPr marL="171450" lvl="0" indent="-171450">
              <a:spcAft>
                <a:spcPts val="600"/>
              </a:spcAft>
              <a:buFont typeface="Arial" panose="020B0604020202020204" pitchFamily="34" charset="0"/>
              <a:buChar char="•"/>
            </a:pPr>
            <a:r>
              <a:rPr lang="en-GB" sz="2000" b="1" dirty="0"/>
              <a:t>15</a:t>
            </a:r>
            <a:r>
              <a:rPr lang="en-GB" sz="2000" dirty="0"/>
              <a:t> requests by academia</a:t>
            </a:r>
            <a:br>
              <a:rPr lang="en-GB" sz="2000" dirty="0"/>
            </a:br>
            <a:endParaRPr lang="en-GB" sz="2000" dirty="0"/>
          </a:p>
          <a:p>
            <a:pPr marL="171450" lvl="0" indent="-171450">
              <a:spcAft>
                <a:spcPts val="600"/>
              </a:spcAft>
              <a:buFont typeface="Arial" panose="020B0604020202020204" pitchFamily="34" charset="0"/>
              <a:buChar char="•"/>
            </a:pPr>
            <a:r>
              <a:rPr lang="en-GB" sz="2000" b="1" dirty="0"/>
              <a:t>24</a:t>
            </a:r>
            <a:r>
              <a:rPr lang="en-GB" sz="2000" dirty="0"/>
              <a:t> requests by SME</a:t>
            </a:r>
            <a:br>
              <a:rPr lang="en-GB" sz="1600" dirty="0">
                <a:solidFill>
                  <a:srgbClr val="000000"/>
                </a:solidFill>
              </a:rPr>
            </a:br>
            <a:endParaRPr lang="en-GB" sz="1600" dirty="0">
              <a:solidFill>
                <a:srgbClr val="000000"/>
              </a:solidFill>
            </a:endParaRPr>
          </a:p>
          <a:p>
            <a:pPr marL="171450" indent="-171450">
              <a:spcAft>
                <a:spcPts val="600"/>
              </a:spcAft>
              <a:buFont typeface="Arial" panose="020B0604020202020204" pitchFamily="34" charset="0"/>
              <a:buChar char="•"/>
            </a:pPr>
            <a:r>
              <a:rPr lang="en-GB" sz="2000" b="1" dirty="0"/>
              <a:t>8</a:t>
            </a:r>
            <a:r>
              <a:rPr lang="en-GB" sz="2000" dirty="0"/>
              <a:t> requests by big pharma </a:t>
            </a:r>
          </a:p>
        </p:txBody>
      </p:sp>
      <p:pic>
        <p:nvPicPr>
          <p:cNvPr id="3" name="Afbeelding 2">
            <a:extLst>
              <a:ext uri="{FF2B5EF4-FFF2-40B4-BE49-F238E27FC236}">
                <a16:creationId xmlns:a16="http://schemas.microsoft.com/office/drawing/2014/main" id="{F09D7CBE-411C-4D5B-983B-19FC446F5823}"/>
              </a:ext>
            </a:extLst>
          </p:cNvPr>
          <p:cNvPicPr>
            <a:picLocks noChangeAspect="1"/>
          </p:cNvPicPr>
          <p:nvPr/>
        </p:nvPicPr>
        <p:blipFill>
          <a:blip r:embed="rId3"/>
          <a:stretch>
            <a:fillRect/>
          </a:stretch>
        </p:blipFill>
        <p:spPr>
          <a:xfrm>
            <a:off x="929186" y="1852490"/>
            <a:ext cx="4729814" cy="4578117"/>
          </a:xfrm>
          <a:prstGeom prst="rect">
            <a:avLst/>
          </a:prstGeom>
        </p:spPr>
      </p:pic>
      <p:sp>
        <p:nvSpPr>
          <p:cNvPr id="8" name="Tijdelijke aanduiding voor dianummer 2">
            <a:extLst>
              <a:ext uri="{FF2B5EF4-FFF2-40B4-BE49-F238E27FC236}">
                <a16:creationId xmlns:a16="http://schemas.microsoft.com/office/drawing/2014/main" id="{3700BF13-67C3-4539-BDD9-8E7A000ECF86}"/>
              </a:ext>
            </a:extLst>
          </p:cNvPr>
          <p:cNvSpPr>
            <a:spLocks noGrp="1"/>
          </p:cNvSpPr>
          <p:nvPr>
            <p:ph type="sldNum" sz="quarter" idx="11"/>
          </p:nvPr>
        </p:nvSpPr>
        <p:spPr>
          <a:xfrm>
            <a:off x="478800" y="6516000"/>
            <a:ext cx="360000" cy="216000"/>
          </a:xfrm>
        </p:spPr>
        <p:txBody>
          <a:bodyPr/>
          <a:lstStyle/>
          <a:p>
            <a:fld id="{B18429A8-9DCE-C547-B02D-6400EBC42CD9}" type="slidenum">
              <a:rPr lang="en-GB" altLang="en-US" smtClean="0"/>
              <a:pPr/>
              <a:t>26</a:t>
            </a:fld>
            <a:endParaRPr lang="en-GB" altLang="en-US" dirty="0"/>
          </a:p>
        </p:txBody>
      </p:sp>
    </p:spTree>
    <p:extLst>
      <p:ext uri="{BB962C8B-B14F-4D97-AF65-F5344CB8AC3E}">
        <p14:creationId xmlns:p14="http://schemas.microsoft.com/office/powerpoint/2010/main" val="1546836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524CAD43-B892-43E7-9D07-10A5D26634E7}"/>
              </a:ext>
            </a:extLst>
          </p:cNvPr>
          <p:cNvSpPr>
            <a:spLocks noGrp="1"/>
          </p:cNvSpPr>
          <p:nvPr>
            <p:ph type="sldNum" sz="quarter" idx="11"/>
          </p:nvPr>
        </p:nvSpPr>
        <p:spPr/>
        <p:txBody>
          <a:bodyPr/>
          <a:lstStyle/>
          <a:p>
            <a:fld id="{B18429A8-9DCE-C547-B02D-6400EBC42CD9}" type="slidenum">
              <a:rPr lang="en-GB" altLang="en-US" smtClean="0"/>
              <a:pPr/>
              <a:t>27</a:t>
            </a:fld>
            <a:endParaRPr lang="en-GB" altLang="en-US"/>
          </a:p>
        </p:txBody>
      </p:sp>
      <p:sp>
        <p:nvSpPr>
          <p:cNvPr id="4" name="Tijdelijke aanduiding voor inhoud 2">
            <a:extLst>
              <a:ext uri="{FF2B5EF4-FFF2-40B4-BE49-F238E27FC236}">
                <a16:creationId xmlns:a16="http://schemas.microsoft.com/office/drawing/2014/main" id="{492A39B3-41CB-4271-BF8E-5331EE92FAB4}"/>
              </a:ext>
            </a:extLst>
          </p:cNvPr>
          <p:cNvSpPr>
            <a:spLocks noGrp="1"/>
          </p:cNvSpPr>
          <p:nvPr/>
        </p:nvSpPr>
        <p:spPr>
          <a:xfrm>
            <a:off x="748888" y="1618406"/>
            <a:ext cx="5524320" cy="1558566"/>
          </a:xfrm>
          <a:prstGeom prst="rect">
            <a:avLst/>
          </a:prstGeom>
          <a:solidFill>
            <a:schemeClr val="accent4">
              <a:lumMod val="40000"/>
              <a:lumOff val="60000"/>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a:solidFill>
                  <a:schemeClr val="tx2"/>
                </a:solidFill>
              </a:rPr>
              <a:t>Quality</a:t>
            </a:r>
            <a:br>
              <a:rPr lang="en-GB" sz="1600" b="1" dirty="0">
                <a:solidFill>
                  <a:schemeClr val="tx2"/>
                </a:solidFill>
              </a:rPr>
            </a:br>
            <a:endParaRPr lang="en-GB" sz="1600" dirty="0">
              <a:solidFill>
                <a:schemeClr val="tx2"/>
              </a:solidFill>
            </a:endParaRPr>
          </a:p>
          <a:p>
            <a:r>
              <a:rPr lang="en-GB" sz="1600" dirty="0">
                <a:solidFill>
                  <a:schemeClr val="tx2"/>
                </a:solidFill>
              </a:rPr>
              <a:t>Mostly specific questions of product itself</a:t>
            </a:r>
            <a:br>
              <a:rPr lang="en-GB" sz="1600" dirty="0">
                <a:solidFill>
                  <a:schemeClr val="tx2"/>
                </a:solidFill>
              </a:rPr>
            </a:br>
            <a:endParaRPr lang="en-GB" sz="1600" dirty="0">
              <a:solidFill>
                <a:schemeClr val="tx2"/>
              </a:solidFill>
            </a:endParaRPr>
          </a:p>
          <a:p>
            <a:r>
              <a:rPr lang="en-GB" sz="1600" i="1" dirty="0">
                <a:solidFill>
                  <a:schemeClr val="tx2"/>
                </a:solidFill>
              </a:rPr>
              <a:t>E.g.: is our GMP chemistry strategy for the production of [product name] a suitable strategy?</a:t>
            </a:r>
          </a:p>
        </p:txBody>
      </p:sp>
      <p:sp>
        <p:nvSpPr>
          <p:cNvPr id="5" name="Tijdelijke aanduiding voor inhoud 2">
            <a:extLst>
              <a:ext uri="{FF2B5EF4-FFF2-40B4-BE49-F238E27FC236}">
                <a16:creationId xmlns:a16="http://schemas.microsoft.com/office/drawing/2014/main" id="{14693099-98E9-48A9-9DEF-8A0AB2CB9495}"/>
              </a:ext>
            </a:extLst>
          </p:cNvPr>
          <p:cNvSpPr>
            <a:spLocks noGrp="1"/>
          </p:cNvSpPr>
          <p:nvPr/>
        </p:nvSpPr>
        <p:spPr>
          <a:xfrm>
            <a:off x="748888" y="3299782"/>
            <a:ext cx="5524320" cy="1558565"/>
          </a:xfrm>
          <a:prstGeom prst="rect">
            <a:avLst/>
          </a:prstGeom>
          <a:solidFill>
            <a:schemeClr val="accent6">
              <a:lumMod val="40000"/>
              <a:lumOff val="60000"/>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a:solidFill>
                  <a:schemeClr val="tx2"/>
                </a:solidFill>
              </a:rPr>
              <a:t>Pre-clinical</a:t>
            </a:r>
          </a:p>
          <a:p>
            <a:endParaRPr lang="en-GB" sz="1600" dirty="0">
              <a:solidFill>
                <a:schemeClr val="tx2"/>
              </a:solidFill>
            </a:endParaRPr>
          </a:p>
          <a:p>
            <a:pPr marL="342900" indent="-342900">
              <a:buFont typeface="Arial" panose="020B0604020202020204" pitchFamily="34" charset="0"/>
              <a:buChar char="•"/>
            </a:pPr>
            <a:r>
              <a:rPr lang="en-GB" sz="1600" dirty="0">
                <a:solidFill>
                  <a:schemeClr val="tx2"/>
                </a:solidFill>
              </a:rPr>
              <a:t>For existing medicines, is it necessary to reproduce toxicity studies or can existing data be used?</a:t>
            </a:r>
          </a:p>
          <a:p>
            <a:pPr marL="342900" indent="-342900">
              <a:buFont typeface="Arial" panose="020B0604020202020204" pitchFamily="34" charset="0"/>
              <a:buChar char="•"/>
            </a:pPr>
            <a:r>
              <a:rPr lang="en-GB" sz="1600" dirty="0">
                <a:solidFill>
                  <a:schemeClr val="tx2"/>
                </a:solidFill>
              </a:rPr>
              <a:t>What should be known before a clinical trial is started and what is necessary for marketing registration? </a:t>
            </a:r>
          </a:p>
        </p:txBody>
      </p:sp>
      <p:sp>
        <p:nvSpPr>
          <p:cNvPr id="6" name="Tijdelijke aanduiding voor inhoud 2">
            <a:extLst>
              <a:ext uri="{FF2B5EF4-FFF2-40B4-BE49-F238E27FC236}">
                <a16:creationId xmlns:a16="http://schemas.microsoft.com/office/drawing/2014/main" id="{B103B34E-44F9-4432-8E8A-204F269CCD15}"/>
              </a:ext>
            </a:extLst>
          </p:cNvPr>
          <p:cNvSpPr>
            <a:spLocks noGrp="1"/>
          </p:cNvSpPr>
          <p:nvPr/>
        </p:nvSpPr>
        <p:spPr>
          <a:xfrm>
            <a:off x="748888" y="4978258"/>
            <a:ext cx="5524320" cy="1558564"/>
          </a:xfrm>
          <a:prstGeom prst="rect">
            <a:avLst/>
          </a:prstGeom>
          <a:solidFill>
            <a:schemeClr val="accent1">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a:solidFill>
                  <a:schemeClr val="tx2"/>
                </a:solidFill>
              </a:rPr>
              <a:t>Clinical</a:t>
            </a:r>
          </a:p>
          <a:p>
            <a:endParaRPr lang="en-GB" sz="1600" dirty="0">
              <a:solidFill>
                <a:schemeClr val="tx2"/>
              </a:solidFill>
            </a:endParaRPr>
          </a:p>
          <a:p>
            <a:pPr marL="342900" indent="-342900">
              <a:buFont typeface="Arial" panose="020B0604020202020204" pitchFamily="34" charset="0"/>
              <a:buChar char="•"/>
            </a:pPr>
            <a:r>
              <a:rPr lang="en-GB" sz="1600" dirty="0">
                <a:solidFill>
                  <a:schemeClr val="tx2"/>
                </a:solidFill>
              </a:rPr>
              <a:t>Does the Agency agree to: study population, study design, study endpoints, placebo, statistical analysis,  etc.? </a:t>
            </a:r>
          </a:p>
        </p:txBody>
      </p:sp>
      <p:sp>
        <p:nvSpPr>
          <p:cNvPr id="7" name="Tijdelijke aanduiding voor inhoud 2">
            <a:extLst>
              <a:ext uri="{FF2B5EF4-FFF2-40B4-BE49-F238E27FC236}">
                <a16:creationId xmlns:a16="http://schemas.microsoft.com/office/drawing/2014/main" id="{D8F9ABA4-2E19-4280-B4B0-FA686AD5E762}"/>
              </a:ext>
            </a:extLst>
          </p:cNvPr>
          <p:cNvSpPr>
            <a:spLocks noGrp="1"/>
          </p:cNvSpPr>
          <p:nvPr/>
        </p:nvSpPr>
        <p:spPr>
          <a:xfrm>
            <a:off x="6470444" y="1824252"/>
            <a:ext cx="5524320" cy="2110328"/>
          </a:xfrm>
          <a:prstGeom prst="rect">
            <a:avLst/>
          </a:prstGeom>
          <a:solidFill>
            <a:srgbClr val="FFCC99">
              <a:alpha val="49804"/>
            </a:srgb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a:solidFill>
                  <a:schemeClr val="tx2"/>
                </a:solidFill>
              </a:rPr>
              <a:t>Regulatory</a:t>
            </a:r>
          </a:p>
          <a:p>
            <a:endParaRPr lang="en-GB" sz="1600" dirty="0">
              <a:solidFill>
                <a:schemeClr val="tx2"/>
              </a:solidFill>
            </a:endParaRPr>
          </a:p>
          <a:p>
            <a:pPr marL="342900" indent="-342900">
              <a:buFont typeface="Arial" panose="020B0604020202020204" pitchFamily="34" charset="0"/>
              <a:buChar char="•"/>
            </a:pPr>
            <a:r>
              <a:rPr lang="en-GB" sz="1600" dirty="0">
                <a:solidFill>
                  <a:schemeClr val="tx2"/>
                </a:solidFill>
              </a:rPr>
              <a:t>What are the options for registration and which authorization procedure will be advised?</a:t>
            </a:r>
          </a:p>
          <a:p>
            <a:pPr marL="342900" indent="-342900">
              <a:buFont typeface="Arial" panose="020B0604020202020204" pitchFamily="34" charset="0"/>
              <a:buChar char="•"/>
            </a:pPr>
            <a:r>
              <a:rPr lang="en-GB" sz="1600" dirty="0">
                <a:solidFill>
                  <a:schemeClr val="tx2"/>
                </a:solidFill>
              </a:rPr>
              <a:t>Would it be possible to request orphan designation?</a:t>
            </a:r>
          </a:p>
          <a:p>
            <a:pPr marL="342900" indent="-342900">
              <a:buFont typeface="Arial" panose="020B0604020202020204" pitchFamily="34" charset="0"/>
              <a:buChar char="•"/>
            </a:pPr>
            <a:r>
              <a:rPr lang="en-GB" sz="1600" dirty="0">
                <a:solidFill>
                  <a:schemeClr val="tx2"/>
                </a:solidFill>
              </a:rPr>
              <a:t>Is it feasible and preferable to obtain marketing authorization by the academia (the applicant, being an endorsed centre of expertise)? </a:t>
            </a:r>
          </a:p>
        </p:txBody>
      </p:sp>
      <p:sp>
        <p:nvSpPr>
          <p:cNvPr id="8" name="Tijdelijke aanduiding voor inhoud 2">
            <a:extLst>
              <a:ext uri="{FF2B5EF4-FFF2-40B4-BE49-F238E27FC236}">
                <a16:creationId xmlns:a16="http://schemas.microsoft.com/office/drawing/2014/main" id="{7F9A2413-3D37-4A6B-84B9-65D37C7E2561}"/>
              </a:ext>
            </a:extLst>
          </p:cNvPr>
          <p:cNvSpPr>
            <a:spLocks noGrp="1"/>
          </p:cNvSpPr>
          <p:nvPr/>
        </p:nvSpPr>
        <p:spPr>
          <a:xfrm>
            <a:off x="6470444" y="4079064"/>
            <a:ext cx="5524320" cy="2340024"/>
          </a:xfrm>
          <a:prstGeom prst="rect">
            <a:avLst/>
          </a:prstGeom>
          <a:solidFill>
            <a:schemeClr val="accent2">
              <a:lumMod val="40000"/>
              <a:lumOff val="60000"/>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NL" sz="1600" b="1" dirty="0">
                <a:solidFill>
                  <a:schemeClr val="tx2"/>
                </a:solidFill>
              </a:rPr>
              <a:t>ZIN</a:t>
            </a:r>
          </a:p>
          <a:p>
            <a:endParaRPr lang="nl-NL" sz="1600" dirty="0">
              <a:solidFill>
                <a:schemeClr val="tx2"/>
              </a:solidFill>
            </a:endParaRPr>
          </a:p>
          <a:p>
            <a:pPr marL="342900" indent="-342900">
              <a:buFont typeface="Arial" panose="020B0604020202020204" pitchFamily="34" charset="0"/>
              <a:buChar char="•"/>
            </a:pPr>
            <a:r>
              <a:rPr lang="en-GB" sz="1600" dirty="0">
                <a:solidFill>
                  <a:schemeClr val="tx2"/>
                </a:solidFill>
              </a:rPr>
              <a:t>How do you make reimbursement possible by health insurance companies in the Netherlands?  </a:t>
            </a:r>
          </a:p>
          <a:p>
            <a:pPr marL="342900" indent="-342900">
              <a:buFont typeface="Arial" panose="020B0604020202020204" pitchFamily="34" charset="0"/>
              <a:buChar char="•"/>
            </a:pPr>
            <a:r>
              <a:rPr lang="en-US" sz="1600" dirty="0">
                <a:solidFill>
                  <a:schemeClr val="tx2"/>
                </a:solidFill>
              </a:rPr>
              <a:t>Registration of a new indication is costly, the number of patients for the indication is limited in the Netherlands. If all costs should be paid by selling the drugs it would increase the price of [product name] substantially. Can this be avoided? </a:t>
            </a:r>
          </a:p>
        </p:txBody>
      </p:sp>
      <p:sp>
        <p:nvSpPr>
          <p:cNvPr id="9" name="TextBox 3">
            <a:extLst>
              <a:ext uri="{FF2B5EF4-FFF2-40B4-BE49-F238E27FC236}">
                <a16:creationId xmlns:a16="http://schemas.microsoft.com/office/drawing/2014/main" id="{EAB99AD2-3F4C-41D4-8677-0C5A54051B6B}"/>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Academia – FAQ</a:t>
            </a:r>
          </a:p>
        </p:txBody>
      </p:sp>
    </p:spTree>
    <p:extLst>
      <p:ext uri="{BB962C8B-B14F-4D97-AF65-F5344CB8AC3E}">
        <p14:creationId xmlns:p14="http://schemas.microsoft.com/office/powerpoint/2010/main" val="3812454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C1F762B-B54B-4C1D-86B1-009536B2A1A0}"/>
              </a:ext>
            </a:extLst>
          </p:cNvPr>
          <p:cNvSpPr>
            <a:spLocks noGrp="1"/>
          </p:cNvSpPr>
          <p:nvPr>
            <p:ph type="sldNum" sz="quarter" idx="11"/>
          </p:nvPr>
        </p:nvSpPr>
        <p:spPr/>
        <p:txBody>
          <a:bodyPr/>
          <a:lstStyle/>
          <a:p>
            <a:fld id="{B18429A8-9DCE-C547-B02D-6400EBC42CD9}" type="slidenum">
              <a:rPr lang="en-GB" altLang="en-US" smtClean="0"/>
              <a:pPr/>
              <a:t>28</a:t>
            </a:fld>
            <a:endParaRPr lang="en-GB" altLang="en-US"/>
          </a:p>
        </p:txBody>
      </p:sp>
      <p:sp>
        <p:nvSpPr>
          <p:cNvPr id="4" name="Rechthoek 3">
            <a:extLst>
              <a:ext uri="{FF2B5EF4-FFF2-40B4-BE49-F238E27FC236}">
                <a16:creationId xmlns:a16="http://schemas.microsoft.com/office/drawing/2014/main" id="{BB2EBAB9-F5DC-435A-B992-6CEF01DBCE02}"/>
              </a:ext>
            </a:extLst>
          </p:cNvPr>
          <p:cNvSpPr/>
          <p:nvPr/>
        </p:nvSpPr>
        <p:spPr>
          <a:xfrm>
            <a:off x="461867" y="1747664"/>
            <a:ext cx="11272933" cy="3046988"/>
          </a:xfrm>
          <a:prstGeom prst="rect">
            <a:avLst/>
          </a:prstGeom>
        </p:spPr>
        <p:txBody>
          <a:bodyPr wrap="square">
            <a:spAutoFit/>
          </a:bodyPr>
          <a:lstStyle/>
          <a:p>
            <a:endParaRPr lang="nl-NL" sz="240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dirty="0">
                <a:solidFill>
                  <a:srgbClr val="000000"/>
                </a:solidFill>
                <a:latin typeface="Calibri" panose="020F0502020204030204" pitchFamily="34" charset="0"/>
              </a:rPr>
              <a:t>Make use of the possibilities to go for Scientific Advice for academia. Make also use of other support offices at your university/center, such as Technology Transfer Offices.</a:t>
            </a:r>
          </a:p>
          <a:p>
            <a:endParaRPr lang="en-US" sz="240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dirty="0">
                <a:solidFill>
                  <a:srgbClr val="000000"/>
                </a:solidFill>
                <a:latin typeface="Calibri" panose="020F0502020204030204" pitchFamily="34" charset="0"/>
              </a:rPr>
              <a:t>Difference in “language”. Don’t let it stop you. Important to have the dialogue.</a:t>
            </a:r>
          </a:p>
          <a:p>
            <a:pPr marL="285750" indent="-285750">
              <a:buFont typeface="Arial" panose="020B0604020202020204" pitchFamily="34" charset="0"/>
              <a:buChar char="•"/>
            </a:pPr>
            <a:endParaRPr lang="en-US" sz="240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dirty="0">
                <a:solidFill>
                  <a:srgbClr val="000000"/>
                </a:solidFill>
                <a:latin typeface="Calibri" panose="020F0502020204030204" pitchFamily="34" charset="0"/>
              </a:rPr>
              <a:t>Education is key to success.</a:t>
            </a:r>
          </a:p>
          <a:p>
            <a:endParaRPr lang="en-US" sz="2400" dirty="0">
              <a:solidFill>
                <a:srgbClr val="000000"/>
              </a:solidFill>
              <a:latin typeface="Calibri" panose="020F0502020204030204" pitchFamily="34" charset="0"/>
            </a:endParaRPr>
          </a:p>
        </p:txBody>
      </p:sp>
      <p:sp>
        <p:nvSpPr>
          <p:cNvPr id="5" name="TextBox 3">
            <a:extLst>
              <a:ext uri="{FF2B5EF4-FFF2-40B4-BE49-F238E27FC236}">
                <a16:creationId xmlns:a16="http://schemas.microsoft.com/office/drawing/2014/main" id="{7CF21F5F-8D72-4228-AF56-4BCEB64B6D85}"/>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Last but not least…</a:t>
            </a:r>
          </a:p>
        </p:txBody>
      </p:sp>
    </p:spTree>
    <p:extLst>
      <p:ext uri="{BB962C8B-B14F-4D97-AF65-F5344CB8AC3E}">
        <p14:creationId xmlns:p14="http://schemas.microsoft.com/office/powerpoint/2010/main" val="2688087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p:cNvSpPr>
            <a:spLocks noGrp="1"/>
          </p:cNvSpPr>
          <p:nvPr>
            <p:ph type="pic" sz="quarter" idx="13"/>
          </p:nvPr>
        </p:nvSpPr>
        <p:spPr/>
      </p:sp>
      <p:sp>
        <p:nvSpPr>
          <p:cNvPr id="3" name="Titel 2"/>
          <p:cNvSpPr>
            <a:spLocks noGrp="1"/>
          </p:cNvSpPr>
          <p:nvPr>
            <p:ph type="ctrTitle"/>
          </p:nvPr>
        </p:nvSpPr>
        <p:spPr/>
        <p:txBody>
          <a:bodyPr/>
          <a:lstStyle/>
          <a:p>
            <a:r>
              <a:rPr lang="nl-NL" dirty="0"/>
              <a:t>science@cbg-meb.nl</a:t>
            </a:r>
          </a:p>
        </p:txBody>
      </p:sp>
      <p:sp>
        <p:nvSpPr>
          <p:cNvPr id="4" name="Tijdelijke aanduiding voor afbeelding 3"/>
          <p:cNvSpPr>
            <a:spLocks noGrp="1"/>
          </p:cNvSpPr>
          <p:nvPr>
            <p:ph type="pic" sz="quarter" idx="15"/>
          </p:nvPr>
        </p:nvSpPr>
        <p:spPr/>
      </p:sp>
    </p:spTree>
    <p:extLst>
      <p:ext uri="{BB962C8B-B14F-4D97-AF65-F5344CB8AC3E}">
        <p14:creationId xmlns:p14="http://schemas.microsoft.com/office/powerpoint/2010/main" val="2650577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40353ED8-A582-4FC6-9C94-89325FAF5B4C}"/>
              </a:ext>
            </a:extLst>
          </p:cNvPr>
          <p:cNvSpPr>
            <a:spLocks noGrp="1"/>
          </p:cNvSpPr>
          <p:nvPr>
            <p:ph type="sldNum" sz="quarter" idx="4"/>
          </p:nvPr>
        </p:nvSpPr>
        <p:spPr/>
        <p:txBody>
          <a:bodyPr/>
          <a:lstStyle/>
          <a:p>
            <a:fld id="{A723241F-5B6B-4100-BE5A-F21894325AA6}" type="slidenum">
              <a:rPr lang="nl-NL" smtClean="0"/>
              <a:pPr/>
              <a:t>3</a:t>
            </a:fld>
            <a:endParaRPr lang="nl-NL" dirty="0"/>
          </a:p>
        </p:txBody>
      </p:sp>
      <p:sp>
        <p:nvSpPr>
          <p:cNvPr id="7" name="Tijdelijke aanduiding voor inhoud 2">
            <a:extLst>
              <a:ext uri="{FF2B5EF4-FFF2-40B4-BE49-F238E27FC236}">
                <a16:creationId xmlns:a16="http://schemas.microsoft.com/office/drawing/2014/main" id="{E263A31E-065F-4496-8A41-AE1491E917BC}"/>
              </a:ext>
            </a:extLst>
          </p:cNvPr>
          <p:cNvSpPr>
            <a:spLocks noGrp="1"/>
          </p:cNvSpPr>
          <p:nvPr>
            <p:ph idx="1"/>
          </p:nvPr>
        </p:nvSpPr>
        <p:spPr>
          <a:xfrm>
            <a:off x="944607" y="1533851"/>
            <a:ext cx="7358743" cy="4313192"/>
          </a:xfrm>
        </p:spPr>
        <p:txBody>
          <a:bodyPr/>
          <a:lstStyle/>
          <a:p>
            <a:pPr marL="342900" indent="-342900">
              <a:buFont typeface="Arial" panose="020B0604020202020204" pitchFamily="34" charset="0"/>
              <a:buChar char="•"/>
            </a:pPr>
            <a:r>
              <a:rPr lang="en-GB" sz="2200" dirty="0">
                <a:solidFill>
                  <a:schemeClr val="tx1"/>
                </a:solidFill>
              </a:rPr>
              <a:t>European Medicines Agency</a:t>
            </a:r>
            <a:endParaRPr lang="en-GB" sz="2200" dirty="0"/>
          </a:p>
          <a:p>
            <a:pPr marL="720000" lvl="5" indent="-342900">
              <a:buFont typeface="System Font Regular"/>
              <a:buChar char="-"/>
            </a:pPr>
            <a:r>
              <a:rPr lang="en-GB" sz="2100" dirty="0"/>
              <a:t>Responsible for the scientific evaluation and supervision of medicines developed for use in EU</a:t>
            </a:r>
          </a:p>
          <a:p>
            <a:pPr marL="720000" lvl="5" indent="-342900">
              <a:buFont typeface="System Font Regular"/>
              <a:buChar char="-"/>
            </a:pPr>
            <a:r>
              <a:rPr lang="en-GB" sz="2100" dirty="0"/>
              <a:t>Scientific evaluation done by 27 Member States </a:t>
            </a:r>
            <a:r>
              <a:rPr lang="en-GB" dirty="0"/>
              <a:t>– national medicines regulatory authorities (4500 experts)</a:t>
            </a:r>
            <a:endParaRPr lang="en-GB" sz="2100" dirty="0"/>
          </a:p>
          <a:p>
            <a:pPr marL="720000" lvl="5" indent="-342900">
              <a:buFont typeface="System Font Regular"/>
              <a:buChar char="-"/>
            </a:pPr>
            <a:endParaRPr lang="en-GB" sz="2400" dirty="0"/>
          </a:p>
          <a:p>
            <a:pPr marL="720000" lvl="5" indent="-342900">
              <a:buFont typeface="System Font Regular"/>
              <a:buChar char="-"/>
            </a:pPr>
            <a:endParaRPr lang="en-GB" sz="2400" dirty="0"/>
          </a:p>
          <a:p>
            <a:pPr lvl="1">
              <a:defRPr/>
            </a:pPr>
            <a:endParaRPr lang="en-GB" dirty="0">
              <a:solidFill>
                <a:schemeClr val="tx1"/>
              </a:solidFill>
            </a:endParaRPr>
          </a:p>
        </p:txBody>
      </p:sp>
      <p:pic>
        <p:nvPicPr>
          <p:cNvPr id="9" name="Afbeelding 8" descr="Afbeelding met gebouw, buiten, lucht, stad&#10;&#10;Automatisch gegenereerde beschrijving">
            <a:extLst>
              <a:ext uri="{FF2B5EF4-FFF2-40B4-BE49-F238E27FC236}">
                <a16:creationId xmlns:a16="http://schemas.microsoft.com/office/drawing/2014/main" id="{FF7AC2FF-46E3-425D-AEA2-664165B70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607" y="3774551"/>
            <a:ext cx="4276846" cy="2849449"/>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57D75727-D941-480B-9180-09BC08651AD6}"/>
              </a:ext>
            </a:extLst>
          </p:cNvPr>
          <p:cNvPicPr>
            <a:picLocks noChangeAspect="1"/>
          </p:cNvPicPr>
          <p:nvPr/>
        </p:nvPicPr>
        <p:blipFill rotWithShape="1">
          <a:blip r:embed="rId3">
            <a:extLst>
              <a:ext uri="{28A0092B-C50C-407E-A947-70E740481C1C}">
                <a14:useLocalDpi xmlns:a14="http://schemas.microsoft.com/office/drawing/2010/main" val="0"/>
              </a:ext>
            </a:extLst>
          </a:blip>
          <a:srcRect b="5226"/>
          <a:stretch/>
        </p:blipFill>
        <p:spPr>
          <a:xfrm>
            <a:off x="9149985" y="2770999"/>
            <a:ext cx="2563215" cy="3853001"/>
          </a:xfrm>
          <a:prstGeom prst="rect">
            <a:avLst/>
          </a:prstGeom>
        </p:spPr>
      </p:pic>
      <p:sp>
        <p:nvSpPr>
          <p:cNvPr id="11" name="Tijdelijke aanduiding voor inhoud 2">
            <a:extLst>
              <a:ext uri="{FF2B5EF4-FFF2-40B4-BE49-F238E27FC236}">
                <a16:creationId xmlns:a16="http://schemas.microsoft.com/office/drawing/2014/main" id="{97FB6FE0-492D-4D9A-8976-C18D1273B046}"/>
              </a:ext>
            </a:extLst>
          </p:cNvPr>
          <p:cNvSpPr txBox="1">
            <a:spLocks/>
          </p:cNvSpPr>
          <p:nvPr/>
        </p:nvSpPr>
        <p:spPr>
          <a:xfrm>
            <a:off x="4129574" y="6305994"/>
            <a:ext cx="7358743" cy="4313192"/>
          </a:xfrm>
          <a:prstGeom prst="rect">
            <a:avLst/>
          </a:prstGeom>
        </p:spPr>
        <p:txBody>
          <a:bodyPr vert="horz" lIns="0" tIns="0" rIns="0" bIns="0" rtlCol="0">
            <a:noAutofit/>
          </a:bodyPr>
          <a:lstStyle>
            <a:lvl1pPr marL="0" indent="0" algn="l" defTabSz="914400" rtl="0" eaLnBrk="1" latinLnBrk="0" hangingPunct="1">
              <a:lnSpc>
                <a:spcPts val="2900"/>
              </a:lnSpc>
              <a:spcBef>
                <a:spcPts val="0"/>
              </a:spcBef>
              <a:buFontTx/>
              <a:buNone/>
              <a:defRPr sz="2100" kern="1200" baseline="0">
                <a:solidFill>
                  <a:srgbClr val="000000"/>
                </a:solidFill>
                <a:latin typeface="+mn-lt"/>
                <a:ea typeface="+mn-ea"/>
                <a:cs typeface="+mn-cs"/>
              </a:defRPr>
            </a:lvl1pPr>
            <a:lvl2pPr marL="0" indent="0" algn="l" defTabSz="914400" rtl="0" eaLnBrk="1" latinLnBrk="0" hangingPunct="1">
              <a:lnSpc>
                <a:spcPts val="2900"/>
              </a:lnSpc>
              <a:spcBef>
                <a:spcPts val="0"/>
              </a:spcBef>
              <a:buFontTx/>
              <a:buNone/>
              <a:defRPr sz="2100" kern="1200" baseline="0">
                <a:solidFill>
                  <a:srgbClr val="F07D00"/>
                </a:solidFill>
                <a:latin typeface="+mn-lt"/>
                <a:ea typeface="+mn-ea"/>
                <a:cs typeface="+mn-cs"/>
              </a:defRPr>
            </a:lvl2pPr>
            <a:lvl3pPr marL="0" indent="0" algn="l" defTabSz="914400" rtl="0" eaLnBrk="1" latinLnBrk="0" hangingPunct="1">
              <a:lnSpc>
                <a:spcPts val="2900"/>
              </a:lnSpc>
              <a:spcBef>
                <a:spcPts val="0"/>
              </a:spcBef>
              <a:buFontTx/>
              <a:buNone/>
              <a:defRPr sz="2100" b="1" kern="1200" baseline="0">
                <a:solidFill>
                  <a:srgbClr val="144196"/>
                </a:solidFill>
                <a:latin typeface="+mn-lt"/>
                <a:ea typeface="+mn-ea"/>
                <a:cs typeface="+mn-cs"/>
              </a:defRPr>
            </a:lvl3pPr>
            <a:lvl4pPr marL="216000" indent="-216000" algn="l" defTabSz="914400" rtl="0" eaLnBrk="1" latinLnBrk="0" hangingPunct="1">
              <a:lnSpc>
                <a:spcPts val="2900"/>
              </a:lnSpc>
              <a:spcBef>
                <a:spcPts val="0"/>
              </a:spcBef>
              <a:buFont typeface="Arial" panose="020B0604020202020204" pitchFamily="34" charset="0"/>
              <a:buChar char="•"/>
              <a:defRPr sz="2100" kern="1200" baseline="0">
                <a:solidFill>
                  <a:schemeClr val="tx1"/>
                </a:solidFill>
                <a:latin typeface="+mn-lt"/>
                <a:ea typeface="+mn-ea"/>
                <a:cs typeface="+mn-cs"/>
              </a:defRPr>
            </a:lvl4pPr>
            <a:lvl5pPr marL="432000" indent="-216000" algn="l" defTabSz="914400" rtl="0" eaLnBrk="1" latinLnBrk="0" hangingPunct="1">
              <a:lnSpc>
                <a:spcPts val="2900"/>
              </a:lnSpc>
              <a:spcBef>
                <a:spcPts val="0"/>
              </a:spcBef>
              <a:buClr>
                <a:srgbClr val="F07D00"/>
              </a:buClr>
              <a:buFont typeface="Arial" panose="020B0604020202020204" pitchFamily="34" charset="0"/>
              <a:buChar char="•"/>
              <a:defRPr sz="2100" kern="1200" baseline="0">
                <a:solidFill>
                  <a:schemeClr val="tx1"/>
                </a:solidFill>
                <a:latin typeface="+mn-lt"/>
                <a:ea typeface="+mn-ea"/>
                <a:cs typeface="+mn-cs"/>
              </a:defRPr>
            </a:lvl5pPr>
            <a:lvl6pPr marL="648000" indent="-216000" algn="l" defTabSz="914400" rtl="0" eaLnBrk="1" latinLnBrk="0" hangingPunct="1">
              <a:lnSpc>
                <a:spcPts val="2900"/>
              </a:lnSpc>
              <a:spcBef>
                <a:spcPts val="0"/>
              </a:spcBef>
              <a:buClr>
                <a:srgbClr val="C3BEB9"/>
              </a:buClr>
              <a:buFont typeface="Arial" panose="020B0604020202020204" pitchFamily="34" charset="0"/>
              <a:buChar char="•"/>
              <a:defRPr sz="2100" kern="1200" baseline="0">
                <a:solidFill>
                  <a:schemeClr val="tx1"/>
                </a:solidFill>
                <a:latin typeface="+mn-lt"/>
                <a:ea typeface="+mn-ea"/>
                <a:cs typeface="+mn-cs"/>
              </a:defRPr>
            </a:lvl6pPr>
            <a:lvl7pPr marL="864000" indent="-216000" algn="l" defTabSz="914400" rtl="0" eaLnBrk="1" latinLnBrk="0" hangingPunct="1">
              <a:lnSpc>
                <a:spcPts val="2900"/>
              </a:lnSpc>
              <a:spcBef>
                <a:spcPts val="0"/>
              </a:spcBef>
              <a:buFont typeface="Calibri" panose="020F0502020204030204" pitchFamily="34" charset="0"/>
              <a:buChar char="-"/>
              <a:defRPr sz="21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77200" lvl="6" indent="-342900">
              <a:buFont typeface="System Font Regular"/>
              <a:buChar char="-"/>
            </a:pPr>
            <a:r>
              <a:rPr lang="en-GB" dirty="0"/>
              <a:t>CBG, Utrecht</a:t>
            </a:r>
          </a:p>
          <a:p>
            <a:pPr marL="720000" lvl="5" indent="-342900">
              <a:buFont typeface="System Font Regular"/>
              <a:buChar char="-"/>
            </a:pPr>
            <a:endParaRPr lang="en-GB" sz="2400" dirty="0"/>
          </a:p>
          <a:p>
            <a:pPr marL="720000" lvl="5" indent="-342900">
              <a:buFont typeface="System Font Regular"/>
              <a:buChar char="-"/>
            </a:pPr>
            <a:endParaRPr lang="en-GB" sz="2400" dirty="0"/>
          </a:p>
          <a:p>
            <a:pPr lvl="1">
              <a:defRPr/>
            </a:pPr>
            <a:endParaRPr lang="en-GB" dirty="0">
              <a:solidFill>
                <a:schemeClr val="tx1"/>
              </a:solidFill>
            </a:endParaRPr>
          </a:p>
        </p:txBody>
      </p:sp>
      <p:sp>
        <p:nvSpPr>
          <p:cNvPr id="12" name="Tijdelijke aanduiding voor inhoud 2">
            <a:extLst>
              <a:ext uri="{FF2B5EF4-FFF2-40B4-BE49-F238E27FC236}">
                <a16:creationId xmlns:a16="http://schemas.microsoft.com/office/drawing/2014/main" id="{0D65D40D-8CA6-4212-AB58-F3B202B23FD3}"/>
              </a:ext>
            </a:extLst>
          </p:cNvPr>
          <p:cNvSpPr txBox="1">
            <a:spLocks/>
          </p:cNvSpPr>
          <p:nvPr/>
        </p:nvSpPr>
        <p:spPr>
          <a:xfrm>
            <a:off x="8302245" y="2349124"/>
            <a:ext cx="7358743" cy="4313192"/>
          </a:xfrm>
          <a:prstGeom prst="rect">
            <a:avLst/>
          </a:prstGeom>
        </p:spPr>
        <p:txBody>
          <a:bodyPr vert="horz" lIns="0" tIns="0" rIns="0" bIns="0" rtlCol="0">
            <a:noAutofit/>
          </a:bodyPr>
          <a:lstStyle>
            <a:lvl1pPr marL="0" indent="0" algn="l" defTabSz="914400" rtl="0" eaLnBrk="1" latinLnBrk="0" hangingPunct="1">
              <a:lnSpc>
                <a:spcPts val="2900"/>
              </a:lnSpc>
              <a:spcBef>
                <a:spcPts val="0"/>
              </a:spcBef>
              <a:buFontTx/>
              <a:buNone/>
              <a:defRPr sz="2100" kern="1200" baseline="0">
                <a:solidFill>
                  <a:srgbClr val="000000"/>
                </a:solidFill>
                <a:latin typeface="+mn-lt"/>
                <a:ea typeface="+mn-ea"/>
                <a:cs typeface="+mn-cs"/>
              </a:defRPr>
            </a:lvl1pPr>
            <a:lvl2pPr marL="0" indent="0" algn="l" defTabSz="914400" rtl="0" eaLnBrk="1" latinLnBrk="0" hangingPunct="1">
              <a:lnSpc>
                <a:spcPts val="2900"/>
              </a:lnSpc>
              <a:spcBef>
                <a:spcPts val="0"/>
              </a:spcBef>
              <a:buFontTx/>
              <a:buNone/>
              <a:defRPr sz="2100" kern="1200" baseline="0">
                <a:solidFill>
                  <a:srgbClr val="F07D00"/>
                </a:solidFill>
                <a:latin typeface="+mn-lt"/>
                <a:ea typeface="+mn-ea"/>
                <a:cs typeface="+mn-cs"/>
              </a:defRPr>
            </a:lvl2pPr>
            <a:lvl3pPr marL="0" indent="0" algn="l" defTabSz="914400" rtl="0" eaLnBrk="1" latinLnBrk="0" hangingPunct="1">
              <a:lnSpc>
                <a:spcPts val="2900"/>
              </a:lnSpc>
              <a:spcBef>
                <a:spcPts val="0"/>
              </a:spcBef>
              <a:buFontTx/>
              <a:buNone/>
              <a:defRPr sz="2100" b="1" kern="1200" baseline="0">
                <a:solidFill>
                  <a:srgbClr val="144196"/>
                </a:solidFill>
                <a:latin typeface="+mn-lt"/>
                <a:ea typeface="+mn-ea"/>
                <a:cs typeface="+mn-cs"/>
              </a:defRPr>
            </a:lvl3pPr>
            <a:lvl4pPr marL="216000" indent="-216000" algn="l" defTabSz="914400" rtl="0" eaLnBrk="1" latinLnBrk="0" hangingPunct="1">
              <a:lnSpc>
                <a:spcPts val="2900"/>
              </a:lnSpc>
              <a:spcBef>
                <a:spcPts val="0"/>
              </a:spcBef>
              <a:buFont typeface="Arial" panose="020B0604020202020204" pitchFamily="34" charset="0"/>
              <a:buChar char="•"/>
              <a:defRPr sz="2100" kern="1200" baseline="0">
                <a:solidFill>
                  <a:schemeClr val="tx1"/>
                </a:solidFill>
                <a:latin typeface="+mn-lt"/>
                <a:ea typeface="+mn-ea"/>
                <a:cs typeface="+mn-cs"/>
              </a:defRPr>
            </a:lvl4pPr>
            <a:lvl5pPr marL="432000" indent="-216000" algn="l" defTabSz="914400" rtl="0" eaLnBrk="1" latinLnBrk="0" hangingPunct="1">
              <a:lnSpc>
                <a:spcPts val="2900"/>
              </a:lnSpc>
              <a:spcBef>
                <a:spcPts val="0"/>
              </a:spcBef>
              <a:buClr>
                <a:srgbClr val="F07D00"/>
              </a:buClr>
              <a:buFont typeface="Arial" panose="020B0604020202020204" pitchFamily="34" charset="0"/>
              <a:buChar char="•"/>
              <a:defRPr sz="2100" kern="1200" baseline="0">
                <a:solidFill>
                  <a:schemeClr val="tx1"/>
                </a:solidFill>
                <a:latin typeface="+mn-lt"/>
                <a:ea typeface="+mn-ea"/>
                <a:cs typeface="+mn-cs"/>
              </a:defRPr>
            </a:lvl5pPr>
            <a:lvl6pPr marL="648000" indent="-216000" algn="l" defTabSz="914400" rtl="0" eaLnBrk="1" latinLnBrk="0" hangingPunct="1">
              <a:lnSpc>
                <a:spcPts val="2900"/>
              </a:lnSpc>
              <a:spcBef>
                <a:spcPts val="0"/>
              </a:spcBef>
              <a:buClr>
                <a:srgbClr val="C3BEB9"/>
              </a:buClr>
              <a:buFont typeface="Arial" panose="020B0604020202020204" pitchFamily="34" charset="0"/>
              <a:buChar char="•"/>
              <a:defRPr sz="2100" kern="1200" baseline="0">
                <a:solidFill>
                  <a:schemeClr val="tx1"/>
                </a:solidFill>
                <a:latin typeface="+mn-lt"/>
                <a:ea typeface="+mn-ea"/>
                <a:cs typeface="+mn-cs"/>
              </a:defRPr>
            </a:lvl6pPr>
            <a:lvl7pPr marL="864000" indent="-216000" algn="l" defTabSz="914400" rtl="0" eaLnBrk="1" latinLnBrk="0" hangingPunct="1">
              <a:lnSpc>
                <a:spcPts val="2900"/>
              </a:lnSpc>
              <a:spcBef>
                <a:spcPts val="0"/>
              </a:spcBef>
              <a:buFont typeface="Calibri" panose="020F0502020204030204" pitchFamily="34" charset="0"/>
              <a:buChar char="-"/>
              <a:defRPr sz="21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34300" lvl="6" indent="0">
              <a:buNone/>
            </a:pPr>
            <a:r>
              <a:rPr lang="en-GB" dirty="0"/>
              <a:t>EMA, Amsterdam</a:t>
            </a:r>
          </a:p>
          <a:p>
            <a:pPr marL="720000" lvl="5" indent="-342900">
              <a:buFont typeface="System Font Regular"/>
              <a:buChar char="-"/>
            </a:pPr>
            <a:endParaRPr lang="en-GB" sz="2400" dirty="0"/>
          </a:p>
          <a:p>
            <a:pPr marL="720000" lvl="5" indent="-342900">
              <a:buFont typeface="System Font Regular"/>
              <a:buChar char="-"/>
            </a:pPr>
            <a:endParaRPr lang="en-GB" sz="2400" dirty="0"/>
          </a:p>
          <a:p>
            <a:pPr lvl="1">
              <a:defRPr/>
            </a:pPr>
            <a:endParaRPr lang="en-GB" dirty="0">
              <a:solidFill>
                <a:schemeClr val="tx1"/>
              </a:solidFill>
            </a:endParaRPr>
          </a:p>
        </p:txBody>
      </p:sp>
      <p:sp>
        <p:nvSpPr>
          <p:cNvPr id="14" name="TextBox 3">
            <a:extLst>
              <a:ext uri="{FF2B5EF4-FFF2-40B4-BE49-F238E27FC236}">
                <a16:creationId xmlns:a16="http://schemas.microsoft.com/office/drawing/2014/main" id="{178609D6-50CE-4008-B657-B4CD83CFBDF6}"/>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GB" sz="2800" b="1" dirty="0">
                <a:solidFill>
                  <a:schemeClr val="bg1"/>
                </a:solidFill>
                <a:latin typeface="Verdana" panose="020B0604030504040204" pitchFamily="34" charset="0"/>
                <a:ea typeface="Verdana" panose="020B0604030504040204" pitchFamily="34" charset="0"/>
              </a:rPr>
              <a:t>1. Regulatory context</a:t>
            </a:r>
            <a:endParaRPr lang="en-GB" sz="24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70886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D55B37-029C-4836-9B8B-52B909C06A5A}"/>
              </a:ext>
            </a:extLst>
          </p:cNvPr>
          <p:cNvSpPr>
            <a:spLocks noGrp="1"/>
          </p:cNvSpPr>
          <p:nvPr>
            <p:ph type="title"/>
          </p:nvPr>
        </p:nvSpPr>
        <p:spPr/>
        <p:txBody>
          <a:bodyPr/>
          <a:lstStyle/>
          <a:p>
            <a:endParaRPr lang="nl-NL"/>
          </a:p>
        </p:txBody>
      </p:sp>
      <p:sp>
        <p:nvSpPr>
          <p:cNvPr id="5" name="Tijdelijke aanduiding voor dianummer 4">
            <a:extLst>
              <a:ext uri="{FF2B5EF4-FFF2-40B4-BE49-F238E27FC236}">
                <a16:creationId xmlns:a16="http://schemas.microsoft.com/office/drawing/2014/main" id="{40353ED8-A582-4FC6-9C94-89325FAF5B4C}"/>
              </a:ext>
            </a:extLst>
          </p:cNvPr>
          <p:cNvSpPr>
            <a:spLocks noGrp="1"/>
          </p:cNvSpPr>
          <p:nvPr>
            <p:ph type="sldNum" sz="quarter" idx="4"/>
          </p:nvPr>
        </p:nvSpPr>
        <p:spPr/>
        <p:txBody>
          <a:bodyPr/>
          <a:lstStyle/>
          <a:p>
            <a:fld id="{A723241F-5B6B-4100-BE5A-F21894325AA6}" type="slidenum">
              <a:rPr lang="nl-NL" smtClean="0"/>
              <a:pPr/>
              <a:t>30</a:t>
            </a:fld>
            <a:endParaRPr lang="nl-NL" dirty="0"/>
          </a:p>
        </p:txBody>
      </p:sp>
      <p:graphicFrame>
        <p:nvGraphicFramePr>
          <p:cNvPr id="10" name="Tabel 9">
            <a:extLst>
              <a:ext uri="{FF2B5EF4-FFF2-40B4-BE49-F238E27FC236}">
                <a16:creationId xmlns:a16="http://schemas.microsoft.com/office/drawing/2014/main" id="{5724E872-154C-4EBE-B767-966610C87A69}"/>
              </a:ext>
            </a:extLst>
          </p:cNvPr>
          <p:cNvGraphicFramePr>
            <a:graphicFrameLocks noGrp="1"/>
          </p:cNvGraphicFramePr>
          <p:nvPr/>
        </p:nvGraphicFramePr>
        <p:xfrm>
          <a:off x="1524000" y="496928"/>
          <a:ext cx="9144000" cy="6019072"/>
        </p:xfrm>
        <a:graphic>
          <a:graphicData uri="http://schemas.openxmlformats.org/drawingml/2006/table">
            <a:tbl>
              <a:tblPr firstRow="1" bandRow="1">
                <a:tableStyleId>{5C22544A-7EE6-4342-B048-85BDC9FD1C3A}</a:tableStyleId>
              </a:tblPr>
              <a:tblGrid>
                <a:gridCol w="1566615">
                  <a:extLst>
                    <a:ext uri="{9D8B030D-6E8A-4147-A177-3AD203B41FA5}">
                      <a16:colId xmlns:a16="http://schemas.microsoft.com/office/drawing/2014/main" val="20000"/>
                    </a:ext>
                  </a:extLst>
                </a:gridCol>
                <a:gridCol w="3569965">
                  <a:extLst>
                    <a:ext uri="{9D8B030D-6E8A-4147-A177-3AD203B41FA5}">
                      <a16:colId xmlns:a16="http://schemas.microsoft.com/office/drawing/2014/main" val="20001"/>
                    </a:ext>
                  </a:extLst>
                </a:gridCol>
                <a:gridCol w="4007420">
                  <a:extLst>
                    <a:ext uri="{9D8B030D-6E8A-4147-A177-3AD203B41FA5}">
                      <a16:colId xmlns:a16="http://schemas.microsoft.com/office/drawing/2014/main" val="20002"/>
                    </a:ext>
                  </a:extLst>
                </a:gridCol>
              </a:tblGrid>
              <a:tr h="309348">
                <a:tc>
                  <a:txBody>
                    <a:bodyPr/>
                    <a:lstStyle/>
                    <a:p>
                      <a:r>
                        <a:rPr lang="en-US" sz="1600" dirty="0"/>
                        <a:t>Drug</a:t>
                      </a:r>
                      <a:endParaRPr lang="nl-NL" sz="1600" dirty="0"/>
                    </a:p>
                  </a:txBody>
                  <a:tcPr/>
                </a:tc>
                <a:tc>
                  <a:txBody>
                    <a:bodyPr/>
                    <a:lstStyle/>
                    <a:p>
                      <a:r>
                        <a:rPr lang="en-US" sz="1600" dirty="0"/>
                        <a:t>Pivotal</a:t>
                      </a:r>
                      <a:r>
                        <a:rPr lang="en-US" sz="1600" baseline="0" dirty="0"/>
                        <a:t> </a:t>
                      </a:r>
                      <a:r>
                        <a:rPr lang="en-US" sz="1600" dirty="0"/>
                        <a:t>Phase 3 numbers (</a:t>
                      </a:r>
                      <a:r>
                        <a:rPr lang="en-US" sz="1600" dirty="0" err="1"/>
                        <a:t>st</a:t>
                      </a:r>
                      <a:r>
                        <a:rPr lang="en-US" sz="1600" dirty="0"/>
                        <a:t> vs </a:t>
                      </a:r>
                      <a:r>
                        <a:rPr lang="en-US" sz="1600" dirty="0" err="1"/>
                        <a:t>plb</a:t>
                      </a:r>
                      <a:r>
                        <a:rPr lang="en-US" sz="1600" dirty="0"/>
                        <a:t>)</a:t>
                      </a:r>
                      <a:endParaRPr lang="nl-NL" sz="1600" dirty="0"/>
                    </a:p>
                  </a:txBody>
                  <a:tcPr/>
                </a:tc>
                <a:tc>
                  <a:txBody>
                    <a:bodyPr/>
                    <a:lstStyle/>
                    <a:p>
                      <a:r>
                        <a:rPr lang="en-US" sz="1600" dirty="0"/>
                        <a:t>Mode of action</a:t>
                      </a:r>
                      <a:endParaRPr lang="nl-NL" sz="1600" dirty="0"/>
                    </a:p>
                  </a:txBody>
                  <a:tcPr/>
                </a:tc>
                <a:extLst>
                  <a:ext uri="{0D108BD9-81ED-4DB2-BD59-A6C34878D82A}">
                    <a16:rowId xmlns:a16="http://schemas.microsoft.com/office/drawing/2014/main" val="10000"/>
                  </a:ext>
                </a:extLst>
              </a:tr>
              <a:tr h="591039">
                <a:tc>
                  <a:txBody>
                    <a:bodyPr/>
                    <a:lstStyle/>
                    <a:p>
                      <a:r>
                        <a:rPr lang="en-US" sz="1600" dirty="0" err="1"/>
                        <a:t>Fomivirsen</a:t>
                      </a:r>
                      <a:r>
                        <a:rPr lang="en-US" sz="1600" dirty="0"/>
                        <a:t> (</a:t>
                      </a:r>
                      <a:r>
                        <a:rPr lang="en-US" sz="1600" dirty="0" err="1"/>
                        <a:t>Vitravene</a:t>
                      </a:r>
                      <a:r>
                        <a:rPr lang="en-US" sz="1600" dirty="0"/>
                        <a:t>)</a:t>
                      </a:r>
                      <a:endParaRPr lang="nl-NL" sz="1600" dirty="0"/>
                    </a:p>
                  </a:txBody>
                  <a:tcPr/>
                </a:tc>
                <a:tc>
                  <a:txBody>
                    <a:bodyPr/>
                    <a:lstStyle/>
                    <a:p>
                      <a:r>
                        <a:rPr lang="en-US" sz="1600" dirty="0"/>
                        <a:t>34 vs 20</a:t>
                      </a:r>
                    </a:p>
                    <a:p>
                      <a:r>
                        <a:rPr lang="en-US" sz="1600" dirty="0"/>
                        <a:t>21 vs 11</a:t>
                      </a:r>
                      <a:endParaRPr lang="nl-NL" sz="1600" dirty="0"/>
                    </a:p>
                  </a:txBody>
                  <a:tcPr/>
                </a:tc>
                <a:tc>
                  <a:txBody>
                    <a:bodyPr/>
                    <a:lstStyle/>
                    <a:p>
                      <a:r>
                        <a:rPr lang="en-US" sz="1600" kern="1200" dirty="0">
                          <a:solidFill>
                            <a:schemeClr val="dk1"/>
                          </a:solidFill>
                          <a:effectLst/>
                          <a:latin typeface="+mn-lt"/>
                          <a:ea typeface="+mn-ea"/>
                          <a:cs typeface="+mn-cs"/>
                        </a:rPr>
                        <a:t>Binding mRNA – inhibition IE2 synthesis</a:t>
                      </a:r>
                      <a:endParaRPr lang="nl-NL" sz="1600" dirty="0"/>
                    </a:p>
                  </a:txBody>
                  <a:tcPr/>
                </a:tc>
                <a:extLst>
                  <a:ext uri="{0D108BD9-81ED-4DB2-BD59-A6C34878D82A}">
                    <a16:rowId xmlns:a16="http://schemas.microsoft.com/office/drawing/2014/main" val="10001"/>
                  </a:ext>
                </a:extLst>
              </a:tr>
              <a:tr h="595906">
                <a:tc>
                  <a:txBody>
                    <a:bodyPr/>
                    <a:lstStyle/>
                    <a:p>
                      <a:r>
                        <a:rPr lang="en-US" sz="1600" dirty="0" err="1"/>
                        <a:t>Pegabtabin</a:t>
                      </a:r>
                      <a:r>
                        <a:rPr lang="en-US" sz="1600" dirty="0"/>
                        <a:t> (</a:t>
                      </a:r>
                      <a:r>
                        <a:rPr lang="en-US" sz="1600" dirty="0" err="1"/>
                        <a:t>Macugen</a:t>
                      </a:r>
                      <a:r>
                        <a:rPr lang="en-US" sz="1600" dirty="0"/>
                        <a:t>)</a:t>
                      </a:r>
                      <a:endParaRPr lang="nl-NL" sz="1600" dirty="0"/>
                    </a:p>
                  </a:txBody>
                  <a:tcPr/>
                </a:tc>
                <a:tc>
                  <a:txBody>
                    <a:bodyPr/>
                    <a:lstStyle/>
                    <a:p>
                      <a:r>
                        <a:rPr lang="en-US" sz="1600" dirty="0"/>
                        <a:t>892 vs 298 (2 studies)</a:t>
                      </a:r>
                      <a:endParaRPr lang="nl-NL" sz="1600" dirty="0"/>
                    </a:p>
                  </a:txBody>
                  <a:tcPr/>
                </a:tc>
                <a:tc>
                  <a:txBody>
                    <a:bodyPr/>
                    <a:lstStyle/>
                    <a:p>
                      <a:r>
                        <a:rPr lang="en-US" sz="1600" kern="1200" dirty="0">
                          <a:solidFill>
                            <a:schemeClr val="dk1"/>
                          </a:solidFill>
                          <a:effectLst/>
                          <a:latin typeface="+mn-lt"/>
                          <a:ea typeface="+mn-ea"/>
                          <a:cs typeface="+mn-cs"/>
                        </a:rPr>
                        <a:t>Antagonistic binding to target protein</a:t>
                      </a:r>
                      <a:endParaRPr lang="nl-NL" sz="1600" dirty="0"/>
                    </a:p>
                  </a:txBody>
                  <a:tcPr/>
                </a:tc>
                <a:extLst>
                  <a:ext uri="{0D108BD9-81ED-4DB2-BD59-A6C34878D82A}">
                    <a16:rowId xmlns:a16="http://schemas.microsoft.com/office/drawing/2014/main" val="10002"/>
                  </a:ext>
                </a:extLst>
              </a:tr>
              <a:tr h="618711">
                <a:tc>
                  <a:txBody>
                    <a:bodyPr/>
                    <a:lstStyle/>
                    <a:p>
                      <a:r>
                        <a:rPr lang="en-US" sz="1600" dirty="0" err="1"/>
                        <a:t>Mipomersen</a:t>
                      </a:r>
                      <a:r>
                        <a:rPr lang="en-US" sz="1600" dirty="0"/>
                        <a:t> (</a:t>
                      </a:r>
                      <a:r>
                        <a:rPr lang="en-US" sz="1600" dirty="0" err="1"/>
                        <a:t>Kynamro</a:t>
                      </a:r>
                      <a:r>
                        <a:rPr lang="en-US" sz="1600" dirty="0"/>
                        <a:t>)</a:t>
                      </a:r>
                      <a:endParaRPr lang="nl-NL" sz="1600" dirty="0"/>
                    </a:p>
                  </a:txBody>
                  <a:tcPr/>
                </a:tc>
                <a:tc>
                  <a:txBody>
                    <a:bodyPr/>
                    <a:lstStyle/>
                    <a:p>
                      <a:r>
                        <a:rPr lang="en-US" sz="1600" dirty="0"/>
                        <a:t>34 vs 17</a:t>
                      </a:r>
                      <a:endParaRPr lang="nl-NL" sz="1600" dirty="0"/>
                    </a:p>
                  </a:txBody>
                  <a:tcPr/>
                </a:tc>
                <a:tc>
                  <a:txBody>
                    <a:bodyPr/>
                    <a:lstStyle/>
                    <a:p>
                      <a:r>
                        <a:rPr lang="en-US" sz="1600" kern="1200" dirty="0">
                          <a:solidFill>
                            <a:schemeClr val="dk1"/>
                          </a:solidFill>
                          <a:effectLst/>
                          <a:latin typeface="+mn-lt"/>
                          <a:ea typeface="+mn-ea"/>
                          <a:cs typeface="+mn-cs"/>
                        </a:rPr>
                        <a:t>RNase H induced RNA degradation</a:t>
                      </a:r>
                      <a:endParaRPr lang="nl-NL" sz="1600" dirty="0"/>
                    </a:p>
                  </a:txBody>
                  <a:tcPr/>
                </a:tc>
                <a:extLst>
                  <a:ext uri="{0D108BD9-81ED-4DB2-BD59-A6C34878D82A}">
                    <a16:rowId xmlns:a16="http://schemas.microsoft.com/office/drawing/2014/main" val="10003"/>
                  </a:ext>
                </a:extLst>
              </a:tr>
              <a:tr h="844342">
                <a:tc>
                  <a:txBody>
                    <a:bodyPr/>
                    <a:lstStyle/>
                    <a:p>
                      <a:r>
                        <a:rPr lang="en-US" sz="1600" dirty="0"/>
                        <a:t>Defibrotide (</a:t>
                      </a:r>
                      <a:r>
                        <a:rPr lang="en-US" sz="1600" dirty="0" err="1"/>
                        <a:t>Defitelio</a:t>
                      </a:r>
                      <a:r>
                        <a:rPr lang="en-US" sz="1600" dirty="0"/>
                        <a:t>)</a:t>
                      </a:r>
                      <a:endParaRPr lang="nl-NL" sz="1600" dirty="0"/>
                    </a:p>
                  </a:txBody>
                  <a:tcPr/>
                </a:tc>
                <a:tc>
                  <a:txBody>
                    <a:bodyPr/>
                    <a:lstStyle/>
                    <a:p>
                      <a:r>
                        <a:rPr lang="en-US" sz="1600" dirty="0"/>
                        <a:t>44 children</a:t>
                      </a:r>
                    </a:p>
                    <a:p>
                      <a:r>
                        <a:rPr lang="en-US" sz="1600" dirty="0"/>
                        <a:t>58 adults</a:t>
                      </a:r>
                    </a:p>
                    <a:p>
                      <a:r>
                        <a:rPr lang="en-US" sz="1600" dirty="0"/>
                        <a:t>32 historical controls</a:t>
                      </a:r>
                      <a:endParaRPr lang="nl-NL" sz="1600" dirty="0"/>
                    </a:p>
                  </a:txBody>
                  <a:tcPr/>
                </a:tc>
                <a:tc>
                  <a:txBody>
                    <a:bodyPr/>
                    <a:lstStyle/>
                    <a:p>
                      <a:r>
                        <a:rPr lang="en-US" sz="1600" kern="1200" dirty="0">
                          <a:solidFill>
                            <a:schemeClr val="dk1"/>
                          </a:solidFill>
                          <a:effectLst/>
                          <a:latin typeface="+mn-lt"/>
                          <a:ea typeface="+mn-ea"/>
                          <a:cs typeface="+mn-cs"/>
                        </a:rPr>
                        <a:t>Non-specific protein interactions / unknown</a:t>
                      </a:r>
                      <a:endParaRPr lang="nl-NL" sz="1600" dirty="0"/>
                    </a:p>
                  </a:txBody>
                  <a:tcPr/>
                </a:tc>
                <a:extLst>
                  <a:ext uri="{0D108BD9-81ED-4DB2-BD59-A6C34878D82A}">
                    <a16:rowId xmlns:a16="http://schemas.microsoft.com/office/drawing/2014/main" val="10004"/>
                  </a:ext>
                </a:extLst>
              </a:tr>
              <a:tr h="624593">
                <a:tc>
                  <a:txBody>
                    <a:bodyPr/>
                    <a:lstStyle/>
                    <a:p>
                      <a:r>
                        <a:rPr lang="en-US" sz="1600" dirty="0" err="1"/>
                        <a:t>Drisapersen</a:t>
                      </a:r>
                      <a:r>
                        <a:rPr lang="en-US" sz="1600" dirty="0"/>
                        <a:t> (</a:t>
                      </a:r>
                      <a:r>
                        <a:rPr lang="en-US" sz="1600" dirty="0" err="1"/>
                        <a:t>Kyndrisa</a:t>
                      </a:r>
                      <a:r>
                        <a:rPr lang="en-US" sz="1600" dirty="0"/>
                        <a:t>)</a:t>
                      </a:r>
                      <a:endParaRPr lang="nl-NL" sz="1600" dirty="0"/>
                    </a:p>
                  </a:txBody>
                  <a:tcPr/>
                </a:tc>
                <a:tc>
                  <a:txBody>
                    <a:bodyPr/>
                    <a:lstStyle/>
                    <a:p>
                      <a:r>
                        <a:rPr lang="en-US" sz="1600" dirty="0"/>
                        <a:t>125 vs 61</a:t>
                      </a:r>
                      <a:endParaRPr lang="nl-NL" sz="1600" dirty="0"/>
                    </a:p>
                  </a:txBody>
                  <a:tcPr/>
                </a:tc>
                <a:tc>
                  <a:txBody>
                    <a:bodyPr/>
                    <a:lstStyle/>
                    <a:p>
                      <a:r>
                        <a:rPr lang="en-US" sz="1600" kern="1200" dirty="0">
                          <a:solidFill>
                            <a:schemeClr val="dk1"/>
                          </a:solidFill>
                          <a:effectLst/>
                          <a:latin typeface="+mn-lt"/>
                          <a:ea typeface="+mn-ea"/>
                          <a:cs typeface="+mn-cs"/>
                        </a:rPr>
                        <a:t>Splice switching (exon skipping)</a:t>
                      </a:r>
                      <a:endParaRPr lang="nl-NL" sz="1600" dirty="0"/>
                    </a:p>
                  </a:txBody>
                  <a:tcPr/>
                </a:tc>
                <a:extLst>
                  <a:ext uri="{0D108BD9-81ED-4DB2-BD59-A6C34878D82A}">
                    <a16:rowId xmlns:a16="http://schemas.microsoft.com/office/drawing/2014/main" val="10005"/>
                  </a:ext>
                </a:extLst>
              </a:tr>
              <a:tr h="624593">
                <a:tc>
                  <a:txBody>
                    <a:bodyPr/>
                    <a:lstStyle/>
                    <a:p>
                      <a:r>
                        <a:rPr lang="en-US" sz="1600" dirty="0" err="1"/>
                        <a:t>Eteplirsen</a:t>
                      </a:r>
                      <a:r>
                        <a:rPr lang="en-US" sz="1600" dirty="0"/>
                        <a:t> (</a:t>
                      </a:r>
                      <a:r>
                        <a:rPr lang="en-US" sz="1600" dirty="0" err="1"/>
                        <a:t>Exondys</a:t>
                      </a:r>
                      <a:r>
                        <a:rPr lang="en-US" sz="1600" dirty="0"/>
                        <a:t>)</a:t>
                      </a:r>
                      <a:endParaRPr lang="nl-NL" sz="1600" dirty="0"/>
                    </a:p>
                  </a:txBody>
                  <a:tcPr/>
                </a:tc>
                <a:tc>
                  <a:txBody>
                    <a:bodyPr/>
                    <a:lstStyle/>
                    <a:p>
                      <a:r>
                        <a:rPr lang="en-US" sz="1600" dirty="0"/>
                        <a:t>8 vs 4</a:t>
                      </a:r>
                      <a:endParaRPr lang="nl-NL"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Splice switching (exon skipping)</a:t>
                      </a:r>
                      <a:endParaRPr lang="nl-NL" sz="1600" dirty="0"/>
                    </a:p>
                  </a:txBody>
                  <a:tcPr/>
                </a:tc>
                <a:extLst>
                  <a:ext uri="{0D108BD9-81ED-4DB2-BD59-A6C34878D82A}">
                    <a16:rowId xmlns:a16="http://schemas.microsoft.com/office/drawing/2014/main" val="10006"/>
                  </a:ext>
                </a:extLst>
              </a:tr>
              <a:tr h="624593">
                <a:tc>
                  <a:txBody>
                    <a:bodyPr/>
                    <a:lstStyle/>
                    <a:p>
                      <a:r>
                        <a:rPr lang="en-US" sz="1600" dirty="0" err="1"/>
                        <a:t>Nusinersen</a:t>
                      </a:r>
                      <a:r>
                        <a:rPr lang="en-US" sz="1600" dirty="0"/>
                        <a:t> (</a:t>
                      </a:r>
                      <a:r>
                        <a:rPr lang="en-US" sz="1600" dirty="0" err="1"/>
                        <a:t>Spinraza</a:t>
                      </a:r>
                      <a:r>
                        <a:rPr lang="en-US" sz="1600" dirty="0"/>
                        <a:t>)</a:t>
                      </a:r>
                      <a:endParaRPr lang="nl-NL"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78 vs 43</a:t>
                      </a:r>
                      <a:endParaRPr lang="nl-NL" sz="1600" dirty="0"/>
                    </a:p>
                    <a:p>
                      <a:endParaRPr lang="nl-NL" sz="1600" dirty="0"/>
                    </a:p>
                  </a:txBody>
                  <a:tcPr/>
                </a:tc>
                <a:tc>
                  <a:txBody>
                    <a:bodyPr/>
                    <a:lstStyle/>
                    <a:p>
                      <a:r>
                        <a:rPr lang="en-US" sz="1600" kern="1200" dirty="0">
                          <a:solidFill>
                            <a:schemeClr val="dk1"/>
                          </a:solidFill>
                          <a:effectLst/>
                          <a:latin typeface="+mn-lt"/>
                          <a:ea typeface="+mn-ea"/>
                          <a:cs typeface="+mn-cs"/>
                        </a:rPr>
                        <a:t>Splice switching (exon inclusion)</a:t>
                      </a:r>
                      <a:endParaRPr lang="nl-NL" sz="1600" dirty="0"/>
                    </a:p>
                  </a:txBody>
                  <a:tcPr/>
                </a:tc>
                <a:extLst>
                  <a:ext uri="{0D108BD9-81ED-4DB2-BD59-A6C34878D82A}">
                    <a16:rowId xmlns:a16="http://schemas.microsoft.com/office/drawing/2014/main" val="10007"/>
                  </a:ext>
                </a:extLst>
              </a:tr>
              <a:tr h="565108">
                <a:tc>
                  <a:txBody>
                    <a:bodyPr/>
                    <a:lstStyle/>
                    <a:p>
                      <a:r>
                        <a:rPr lang="en-US" sz="1600" dirty="0" err="1"/>
                        <a:t>Inotersen</a:t>
                      </a:r>
                      <a:r>
                        <a:rPr lang="en-US" sz="1600" dirty="0"/>
                        <a:t> (</a:t>
                      </a:r>
                      <a:r>
                        <a:rPr lang="en-US" sz="1600" dirty="0" err="1"/>
                        <a:t>Tegsedi</a:t>
                      </a:r>
                      <a:r>
                        <a:rPr lang="en-US" sz="1600" dirty="0"/>
                        <a:t>)</a:t>
                      </a:r>
                      <a:endParaRPr lang="nl-NL" sz="1600" dirty="0"/>
                    </a:p>
                  </a:txBody>
                  <a:tcPr/>
                </a:tc>
                <a:tc>
                  <a:txBody>
                    <a:bodyPr/>
                    <a:lstStyle/>
                    <a:p>
                      <a:r>
                        <a:rPr lang="en-US" sz="1600" dirty="0"/>
                        <a:t>112 vs 60</a:t>
                      </a:r>
                      <a:endParaRPr lang="nl-NL"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0" i="0" u="none" strike="noStrike" kern="1200" baseline="0" dirty="0" err="1">
                          <a:solidFill>
                            <a:schemeClr val="dk1"/>
                          </a:solidFill>
                          <a:latin typeface="+mn-lt"/>
                          <a:ea typeface="+mn-ea"/>
                          <a:cs typeface="+mn-cs"/>
                        </a:rPr>
                        <a:t>selective</a:t>
                      </a:r>
                      <a:r>
                        <a:rPr lang="nl-NL" sz="1600" b="0" i="0" u="none" strike="noStrike" kern="1200" baseline="0" dirty="0">
                          <a:solidFill>
                            <a:schemeClr val="dk1"/>
                          </a:solidFill>
                          <a:latin typeface="+mn-lt"/>
                          <a:ea typeface="+mn-ea"/>
                          <a:cs typeface="+mn-cs"/>
                        </a:rPr>
                        <a:t> binding mRNA </a:t>
                      </a:r>
                      <a:endParaRPr lang="nl-NL" sz="1400" dirty="0"/>
                    </a:p>
                  </a:txBody>
                  <a:tcPr/>
                </a:tc>
                <a:extLst>
                  <a:ext uri="{0D108BD9-81ED-4DB2-BD59-A6C34878D82A}">
                    <a16:rowId xmlns:a16="http://schemas.microsoft.com/office/drawing/2014/main" val="10008"/>
                  </a:ext>
                </a:extLst>
              </a:tr>
              <a:tr h="580895">
                <a:tc>
                  <a:txBody>
                    <a:bodyPr/>
                    <a:lstStyle/>
                    <a:p>
                      <a:r>
                        <a:rPr lang="en-US" sz="1600" dirty="0" err="1"/>
                        <a:t>Volanesorsen</a:t>
                      </a:r>
                      <a:r>
                        <a:rPr lang="en-US" sz="1600" dirty="0"/>
                        <a:t> (</a:t>
                      </a:r>
                      <a:r>
                        <a:rPr lang="en-US" sz="1600" dirty="0" err="1"/>
                        <a:t>Waylivra</a:t>
                      </a:r>
                      <a:r>
                        <a:rPr lang="en-US" sz="1600" dirty="0"/>
                        <a:t>)</a:t>
                      </a:r>
                      <a:endParaRPr lang="nl-NL" sz="1600" dirty="0"/>
                    </a:p>
                  </a:txBody>
                  <a:tcPr/>
                </a:tc>
                <a:tc>
                  <a:txBody>
                    <a:bodyPr/>
                    <a:lstStyle/>
                    <a:p>
                      <a:r>
                        <a:rPr lang="en-US" sz="1600" dirty="0"/>
                        <a:t>33 vs 34</a:t>
                      </a:r>
                      <a:endParaRPr lang="nl-NL"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0" i="0" u="none" strike="noStrike" kern="1200" baseline="0" dirty="0" err="1">
                          <a:solidFill>
                            <a:schemeClr val="dk1"/>
                          </a:solidFill>
                          <a:latin typeface="+mn-lt"/>
                          <a:ea typeface="+mn-ea"/>
                          <a:cs typeface="+mn-cs"/>
                        </a:rPr>
                        <a:t>selective</a:t>
                      </a:r>
                      <a:r>
                        <a:rPr lang="nl-NL" sz="1600" b="0" i="0" u="none" strike="noStrike" kern="1200" baseline="0" dirty="0">
                          <a:solidFill>
                            <a:schemeClr val="dk1"/>
                          </a:solidFill>
                          <a:latin typeface="+mn-lt"/>
                          <a:ea typeface="+mn-ea"/>
                          <a:cs typeface="+mn-cs"/>
                        </a:rPr>
                        <a:t> binding mRNA </a:t>
                      </a:r>
                      <a:endParaRPr lang="nl-NL" sz="1400" dirty="0"/>
                    </a:p>
                    <a:p>
                      <a:endParaRPr lang="nl-NL" sz="16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335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40353ED8-A582-4FC6-9C94-89325FAF5B4C}"/>
              </a:ext>
            </a:extLst>
          </p:cNvPr>
          <p:cNvSpPr>
            <a:spLocks noGrp="1"/>
          </p:cNvSpPr>
          <p:nvPr>
            <p:ph type="sldNum" sz="quarter" idx="4"/>
          </p:nvPr>
        </p:nvSpPr>
        <p:spPr/>
        <p:txBody>
          <a:bodyPr/>
          <a:lstStyle/>
          <a:p>
            <a:fld id="{A723241F-5B6B-4100-BE5A-F21894325AA6}" type="slidenum">
              <a:rPr lang="nl-NL" smtClean="0"/>
              <a:pPr/>
              <a:t>4</a:t>
            </a:fld>
            <a:endParaRPr lang="nl-NL" dirty="0"/>
          </a:p>
        </p:txBody>
      </p:sp>
      <p:pic>
        <p:nvPicPr>
          <p:cNvPr id="4" name="Afbeelding 3" descr="Afbeelding met kaart&#10;&#10;Automatisch gegenereerde beschrijving">
            <a:extLst>
              <a:ext uri="{FF2B5EF4-FFF2-40B4-BE49-F238E27FC236}">
                <a16:creationId xmlns:a16="http://schemas.microsoft.com/office/drawing/2014/main" id="{91BF392A-723E-45C7-B121-58F29EBC024B}"/>
              </a:ext>
            </a:extLst>
          </p:cNvPr>
          <p:cNvPicPr>
            <a:picLocks noChangeAspect="1"/>
          </p:cNvPicPr>
          <p:nvPr/>
        </p:nvPicPr>
        <p:blipFill rotWithShape="1">
          <a:blip r:embed="rId3">
            <a:extLst>
              <a:ext uri="{28A0092B-C50C-407E-A947-70E740481C1C}">
                <a14:useLocalDpi xmlns:a14="http://schemas.microsoft.com/office/drawing/2010/main" val="0"/>
              </a:ext>
            </a:extLst>
          </a:blip>
          <a:srcRect t="7595" b="4922"/>
          <a:stretch/>
        </p:blipFill>
        <p:spPr>
          <a:xfrm>
            <a:off x="176337" y="2369905"/>
            <a:ext cx="5740561" cy="3347988"/>
          </a:xfrm>
          <a:prstGeom prst="rect">
            <a:avLst/>
          </a:prstGeom>
        </p:spPr>
      </p:pic>
      <p:pic>
        <p:nvPicPr>
          <p:cNvPr id="7" name="Afbeelding 6" descr="Afbeelding met kaart&#10;&#10;Automatisch gegenereerde beschrijving">
            <a:extLst>
              <a:ext uri="{FF2B5EF4-FFF2-40B4-BE49-F238E27FC236}">
                <a16:creationId xmlns:a16="http://schemas.microsoft.com/office/drawing/2014/main" id="{B53E1F64-CE74-4EDC-84CE-C63EB3AD7B9D}"/>
              </a:ext>
            </a:extLst>
          </p:cNvPr>
          <p:cNvPicPr>
            <a:picLocks noChangeAspect="1"/>
          </p:cNvPicPr>
          <p:nvPr/>
        </p:nvPicPr>
        <p:blipFill rotWithShape="1">
          <a:blip r:embed="rId4">
            <a:extLst>
              <a:ext uri="{28A0092B-C50C-407E-A947-70E740481C1C}">
                <a14:useLocalDpi xmlns:a14="http://schemas.microsoft.com/office/drawing/2010/main" val="0"/>
              </a:ext>
            </a:extLst>
          </a:blip>
          <a:srcRect t="7748" b="3013"/>
          <a:stretch/>
        </p:blipFill>
        <p:spPr>
          <a:xfrm>
            <a:off x="6346303" y="2369905"/>
            <a:ext cx="5845697" cy="3477785"/>
          </a:xfrm>
          <a:prstGeom prst="rect">
            <a:avLst/>
          </a:prstGeom>
        </p:spPr>
      </p:pic>
      <p:sp>
        <p:nvSpPr>
          <p:cNvPr id="10" name="TextBox 3">
            <a:extLst>
              <a:ext uri="{FF2B5EF4-FFF2-40B4-BE49-F238E27FC236}">
                <a16:creationId xmlns:a16="http://schemas.microsoft.com/office/drawing/2014/main" id="{CA75F7AC-217F-4DA5-8947-5993F162CB52}"/>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GB" sz="2800" b="1" dirty="0" err="1">
                <a:solidFill>
                  <a:schemeClr val="bg1"/>
                </a:solidFill>
                <a:latin typeface="Verdana" panose="020B0604030504040204" pitchFamily="34" charset="0"/>
                <a:ea typeface="Verdana" panose="020B0604030504040204" pitchFamily="34" charset="0"/>
              </a:rPr>
              <a:t>Rapporteurships</a:t>
            </a:r>
            <a:endParaRPr lang="en-GB" sz="2400" b="1" dirty="0">
              <a:solidFill>
                <a:schemeClr val="bg1"/>
              </a:solidFill>
              <a:latin typeface="Verdana" panose="020B0604030504040204" pitchFamily="34" charset="0"/>
              <a:ea typeface="Verdana" panose="020B0604030504040204" pitchFamily="34" charset="0"/>
            </a:endParaRPr>
          </a:p>
        </p:txBody>
      </p:sp>
      <p:sp>
        <p:nvSpPr>
          <p:cNvPr id="11" name="Tijdelijke aanduiding voor inhoud 2">
            <a:extLst>
              <a:ext uri="{FF2B5EF4-FFF2-40B4-BE49-F238E27FC236}">
                <a16:creationId xmlns:a16="http://schemas.microsoft.com/office/drawing/2014/main" id="{B2801C74-3833-440C-BCAE-762893ECB773}"/>
              </a:ext>
            </a:extLst>
          </p:cNvPr>
          <p:cNvSpPr>
            <a:spLocks noGrp="1"/>
          </p:cNvSpPr>
          <p:nvPr>
            <p:ph idx="1"/>
          </p:nvPr>
        </p:nvSpPr>
        <p:spPr>
          <a:xfrm>
            <a:off x="-85540" y="1962120"/>
            <a:ext cx="7358743" cy="4313192"/>
          </a:xfrm>
        </p:spPr>
        <p:txBody>
          <a:bodyPr/>
          <a:lstStyle/>
          <a:p>
            <a:pPr marL="377100" lvl="5" indent="0">
              <a:buNone/>
            </a:pPr>
            <a:r>
              <a:rPr lang="en-GB" sz="2400" dirty="0" err="1"/>
              <a:t>Rapporteurships</a:t>
            </a:r>
            <a:r>
              <a:rPr lang="en-GB" sz="2400" dirty="0"/>
              <a:t> 2021 - CHMP</a:t>
            </a:r>
          </a:p>
          <a:p>
            <a:pPr marL="720000" lvl="5" indent="-342900">
              <a:buFont typeface="System Font Regular"/>
              <a:buChar char="-"/>
            </a:pPr>
            <a:endParaRPr lang="en-GB" sz="2400" dirty="0"/>
          </a:p>
          <a:p>
            <a:pPr lvl="1">
              <a:defRPr/>
            </a:pPr>
            <a:endParaRPr lang="en-GB" dirty="0">
              <a:solidFill>
                <a:schemeClr val="tx1"/>
              </a:solidFill>
            </a:endParaRPr>
          </a:p>
        </p:txBody>
      </p:sp>
      <p:sp>
        <p:nvSpPr>
          <p:cNvPr id="12" name="Tijdelijke aanduiding voor inhoud 2">
            <a:extLst>
              <a:ext uri="{FF2B5EF4-FFF2-40B4-BE49-F238E27FC236}">
                <a16:creationId xmlns:a16="http://schemas.microsoft.com/office/drawing/2014/main" id="{B88A6C87-59E7-4C93-8A26-01C2B31569DA}"/>
              </a:ext>
            </a:extLst>
          </p:cNvPr>
          <p:cNvSpPr txBox="1">
            <a:spLocks/>
          </p:cNvSpPr>
          <p:nvPr/>
        </p:nvSpPr>
        <p:spPr>
          <a:xfrm>
            <a:off x="6096000" y="1962120"/>
            <a:ext cx="7358743" cy="4313192"/>
          </a:xfrm>
          <a:prstGeom prst="rect">
            <a:avLst/>
          </a:prstGeom>
        </p:spPr>
        <p:txBody>
          <a:bodyPr vert="horz" lIns="0" tIns="0" rIns="0" bIns="0" rtlCol="0">
            <a:noAutofit/>
          </a:bodyPr>
          <a:lstStyle>
            <a:lvl1pPr marL="0" indent="0" algn="l" defTabSz="914400" rtl="0" eaLnBrk="1" latinLnBrk="0" hangingPunct="1">
              <a:lnSpc>
                <a:spcPts val="2900"/>
              </a:lnSpc>
              <a:spcBef>
                <a:spcPts val="0"/>
              </a:spcBef>
              <a:buFontTx/>
              <a:buNone/>
              <a:defRPr sz="2100" kern="1200" baseline="0">
                <a:solidFill>
                  <a:srgbClr val="000000"/>
                </a:solidFill>
                <a:latin typeface="+mn-lt"/>
                <a:ea typeface="+mn-ea"/>
                <a:cs typeface="+mn-cs"/>
              </a:defRPr>
            </a:lvl1pPr>
            <a:lvl2pPr marL="0" indent="0" algn="l" defTabSz="914400" rtl="0" eaLnBrk="1" latinLnBrk="0" hangingPunct="1">
              <a:lnSpc>
                <a:spcPts val="2900"/>
              </a:lnSpc>
              <a:spcBef>
                <a:spcPts val="0"/>
              </a:spcBef>
              <a:buFontTx/>
              <a:buNone/>
              <a:defRPr sz="2100" kern="1200" baseline="0">
                <a:solidFill>
                  <a:srgbClr val="F07D00"/>
                </a:solidFill>
                <a:latin typeface="+mn-lt"/>
                <a:ea typeface="+mn-ea"/>
                <a:cs typeface="+mn-cs"/>
              </a:defRPr>
            </a:lvl2pPr>
            <a:lvl3pPr marL="0" indent="0" algn="l" defTabSz="914400" rtl="0" eaLnBrk="1" latinLnBrk="0" hangingPunct="1">
              <a:lnSpc>
                <a:spcPts val="2900"/>
              </a:lnSpc>
              <a:spcBef>
                <a:spcPts val="0"/>
              </a:spcBef>
              <a:buFontTx/>
              <a:buNone/>
              <a:defRPr sz="2100" b="1" kern="1200" baseline="0">
                <a:solidFill>
                  <a:srgbClr val="144196"/>
                </a:solidFill>
                <a:latin typeface="+mn-lt"/>
                <a:ea typeface="+mn-ea"/>
                <a:cs typeface="+mn-cs"/>
              </a:defRPr>
            </a:lvl3pPr>
            <a:lvl4pPr marL="216000" indent="-216000" algn="l" defTabSz="914400" rtl="0" eaLnBrk="1" latinLnBrk="0" hangingPunct="1">
              <a:lnSpc>
                <a:spcPts val="2900"/>
              </a:lnSpc>
              <a:spcBef>
                <a:spcPts val="0"/>
              </a:spcBef>
              <a:buFont typeface="Arial" panose="020B0604020202020204" pitchFamily="34" charset="0"/>
              <a:buChar char="•"/>
              <a:defRPr sz="2100" kern="1200" baseline="0">
                <a:solidFill>
                  <a:schemeClr val="tx1"/>
                </a:solidFill>
                <a:latin typeface="+mn-lt"/>
                <a:ea typeface="+mn-ea"/>
                <a:cs typeface="+mn-cs"/>
              </a:defRPr>
            </a:lvl4pPr>
            <a:lvl5pPr marL="432000" indent="-216000" algn="l" defTabSz="914400" rtl="0" eaLnBrk="1" latinLnBrk="0" hangingPunct="1">
              <a:lnSpc>
                <a:spcPts val="2900"/>
              </a:lnSpc>
              <a:spcBef>
                <a:spcPts val="0"/>
              </a:spcBef>
              <a:buClr>
                <a:srgbClr val="F07D00"/>
              </a:buClr>
              <a:buFont typeface="Arial" panose="020B0604020202020204" pitchFamily="34" charset="0"/>
              <a:buChar char="•"/>
              <a:defRPr sz="2100" kern="1200" baseline="0">
                <a:solidFill>
                  <a:schemeClr val="tx1"/>
                </a:solidFill>
                <a:latin typeface="+mn-lt"/>
                <a:ea typeface="+mn-ea"/>
                <a:cs typeface="+mn-cs"/>
              </a:defRPr>
            </a:lvl5pPr>
            <a:lvl6pPr marL="648000" indent="-216000" algn="l" defTabSz="914400" rtl="0" eaLnBrk="1" latinLnBrk="0" hangingPunct="1">
              <a:lnSpc>
                <a:spcPts val="2900"/>
              </a:lnSpc>
              <a:spcBef>
                <a:spcPts val="0"/>
              </a:spcBef>
              <a:buClr>
                <a:srgbClr val="C3BEB9"/>
              </a:buClr>
              <a:buFont typeface="Arial" panose="020B0604020202020204" pitchFamily="34" charset="0"/>
              <a:buChar char="•"/>
              <a:defRPr sz="2100" kern="1200" baseline="0">
                <a:solidFill>
                  <a:schemeClr val="tx1"/>
                </a:solidFill>
                <a:latin typeface="+mn-lt"/>
                <a:ea typeface="+mn-ea"/>
                <a:cs typeface="+mn-cs"/>
              </a:defRPr>
            </a:lvl6pPr>
            <a:lvl7pPr marL="864000" indent="-216000" algn="l" defTabSz="914400" rtl="0" eaLnBrk="1" latinLnBrk="0" hangingPunct="1">
              <a:lnSpc>
                <a:spcPts val="2900"/>
              </a:lnSpc>
              <a:spcBef>
                <a:spcPts val="0"/>
              </a:spcBef>
              <a:buFont typeface="Calibri" panose="020F0502020204030204" pitchFamily="34" charset="0"/>
              <a:buChar char="-"/>
              <a:defRPr sz="21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7100" lvl="5" indent="0">
              <a:buFont typeface="Arial" panose="020B0604020202020204" pitchFamily="34" charset="0"/>
              <a:buNone/>
            </a:pPr>
            <a:r>
              <a:rPr lang="en-GB" sz="2400" dirty="0" err="1"/>
              <a:t>Rapporteurships</a:t>
            </a:r>
            <a:r>
              <a:rPr lang="en-GB" sz="2400" dirty="0"/>
              <a:t> 2021 - PRAC</a:t>
            </a:r>
          </a:p>
          <a:p>
            <a:pPr lvl="1">
              <a:defRPr/>
            </a:pPr>
            <a:endParaRPr lang="en-GB" dirty="0">
              <a:solidFill>
                <a:schemeClr val="tx1"/>
              </a:solidFill>
            </a:endParaRPr>
          </a:p>
        </p:txBody>
      </p:sp>
    </p:spTree>
    <p:extLst>
      <p:ext uri="{BB962C8B-B14F-4D97-AF65-F5344CB8AC3E}">
        <p14:creationId xmlns:p14="http://schemas.microsoft.com/office/powerpoint/2010/main" val="339254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40353ED8-A582-4FC6-9C94-89325FAF5B4C}"/>
              </a:ext>
            </a:extLst>
          </p:cNvPr>
          <p:cNvSpPr>
            <a:spLocks noGrp="1"/>
          </p:cNvSpPr>
          <p:nvPr>
            <p:ph type="sldNum" sz="quarter" idx="4"/>
          </p:nvPr>
        </p:nvSpPr>
        <p:spPr/>
        <p:txBody>
          <a:bodyPr/>
          <a:lstStyle/>
          <a:p>
            <a:fld id="{A723241F-5B6B-4100-BE5A-F21894325AA6}" type="slidenum">
              <a:rPr lang="nl-NL" smtClean="0"/>
              <a:pPr/>
              <a:t>5</a:t>
            </a:fld>
            <a:endParaRPr lang="nl-NL" dirty="0"/>
          </a:p>
        </p:txBody>
      </p:sp>
      <p:sp>
        <p:nvSpPr>
          <p:cNvPr id="13" name="TextBox 3">
            <a:extLst>
              <a:ext uri="{FF2B5EF4-FFF2-40B4-BE49-F238E27FC236}">
                <a16:creationId xmlns:a16="http://schemas.microsoft.com/office/drawing/2014/main" id="{2485D5C8-32B5-4FED-B1E7-557E9DE4F76F}"/>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a:solidFill>
                  <a:schemeClr val="bg1"/>
                </a:solidFill>
                <a:latin typeface="Verdana" panose="020B0604030504040204" pitchFamily="34" charset="0"/>
                <a:ea typeface="Verdana" panose="020B0604030504040204" pitchFamily="34" charset="0"/>
              </a:rPr>
              <a:t>The evaluation phase - how does it work?</a:t>
            </a:r>
            <a:endParaRPr lang="en-US" sz="2800" b="1" dirty="0">
              <a:solidFill>
                <a:schemeClr val="bg1"/>
              </a:solidFill>
              <a:latin typeface="Verdana" panose="020B0604030504040204" pitchFamily="34" charset="0"/>
              <a:ea typeface="Verdana" panose="020B0604030504040204" pitchFamily="34" charset="0"/>
            </a:endParaRPr>
          </a:p>
        </p:txBody>
      </p:sp>
      <p:sp>
        <p:nvSpPr>
          <p:cNvPr id="6" name="Rectangle 3">
            <a:extLst>
              <a:ext uri="{FF2B5EF4-FFF2-40B4-BE49-F238E27FC236}">
                <a16:creationId xmlns:a16="http://schemas.microsoft.com/office/drawing/2014/main" id="{38C24E31-62CF-423B-A937-CA118965253D}"/>
              </a:ext>
            </a:extLst>
          </p:cNvPr>
          <p:cNvSpPr>
            <a:spLocks noChangeArrowheads="1"/>
          </p:cNvSpPr>
          <p:nvPr/>
        </p:nvSpPr>
        <p:spPr bwMode="auto">
          <a:xfrm>
            <a:off x="568908" y="1831899"/>
            <a:ext cx="10230272"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buChar char="•"/>
              <a:defRPr>
                <a:solidFill>
                  <a:schemeClr val="tx1"/>
                </a:solidFill>
                <a:latin typeface="Verdana" pitchFamily="34" charset="0"/>
              </a:defRPr>
            </a:lvl1pPr>
            <a:lvl2pPr marL="742950" indent="-285750" algn="l">
              <a:buChar char="–"/>
              <a:defRPr sz="1600">
                <a:solidFill>
                  <a:schemeClr val="tx1"/>
                </a:solidFill>
                <a:latin typeface="Verdana" pitchFamily="34" charset="0"/>
              </a:defRPr>
            </a:lvl2pPr>
            <a:lvl3pPr marL="1143000" indent="-228600" algn="l">
              <a:buChar char="•"/>
              <a:defRPr sz="1600">
                <a:solidFill>
                  <a:schemeClr val="tx1"/>
                </a:solidFill>
                <a:latin typeface="Verdana" pitchFamily="34" charset="0"/>
              </a:defRPr>
            </a:lvl3pPr>
            <a:lvl4pPr marL="1600200" indent="-228600" algn="l">
              <a:buChar char="–"/>
              <a:defRPr sz="1600">
                <a:solidFill>
                  <a:schemeClr val="tx1"/>
                </a:solidFill>
                <a:latin typeface="Verdana" pitchFamily="34" charset="0"/>
              </a:defRPr>
            </a:lvl4pPr>
            <a:lvl5pPr marL="2057400" indent="-228600" algn="l">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lnSpc>
                <a:spcPct val="150000"/>
              </a:lnSpc>
              <a:defRPr/>
            </a:pPr>
            <a:r>
              <a:rPr lang="en-GB" altLang="nl-NL" sz="2000" dirty="0">
                <a:latin typeface="+mn-lt"/>
              </a:rPr>
              <a:t>The Applicant submits an application for registration, together with a registration dossier.</a:t>
            </a:r>
          </a:p>
          <a:p>
            <a:pPr eaLnBrk="1" hangingPunct="1">
              <a:lnSpc>
                <a:spcPct val="150000"/>
              </a:lnSpc>
              <a:defRPr/>
            </a:pPr>
            <a:r>
              <a:rPr lang="en-GB" altLang="nl-NL" sz="2000" dirty="0">
                <a:latin typeface="+mn-lt"/>
              </a:rPr>
              <a:t>The assessment team of the Rapporteur and Co-rapporteur of the NCAs write the assessment reports.</a:t>
            </a:r>
          </a:p>
          <a:p>
            <a:pPr>
              <a:lnSpc>
                <a:spcPct val="150000"/>
              </a:lnSpc>
              <a:defRPr/>
            </a:pPr>
            <a:r>
              <a:rPr lang="en-GB" altLang="nl-NL" sz="2000" dirty="0">
                <a:latin typeface="+mn-lt"/>
              </a:rPr>
              <a:t>The reports are discussed at the corresponding committee of EMA (CHMP, CAT, COMP, PRAC)</a:t>
            </a:r>
          </a:p>
          <a:p>
            <a:pPr eaLnBrk="1" hangingPunct="1">
              <a:lnSpc>
                <a:spcPct val="150000"/>
              </a:lnSpc>
              <a:defRPr/>
            </a:pPr>
            <a:r>
              <a:rPr lang="en-GB" altLang="nl-NL" sz="2000" dirty="0">
                <a:latin typeface="+mn-lt"/>
              </a:rPr>
              <a:t>The opinion of the EMA committees is sent to the EC</a:t>
            </a:r>
          </a:p>
          <a:p>
            <a:pPr eaLnBrk="1" hangingPunct="1">
              <a:lnSpc>
                <a:spcPct val="150000"/>
              </a:lnSpc>
              <a:defRPr/>
            </a:pPr>
            <a:r>
              <a:rPr lang="en-GB" altLang="nl-NL" sz="2000" dirty="0">
                <a:latin typeface="+mn-lt"/>
              </a:rPr>
              <a:t>The EC grants a marketing authorization </a:t>
            </a:r>
          </a:p>
          <a:p>
            <a:pPr marL="0" indent="0" eaLnBrk="1" hangingPunct="1">
              <a:buFontTx/>
              <a:buNone/>
              <a:defRPr/>
            </a:pPr>
            <a:endParaRPr lang="en-GB" altLang="nl-NL" sz="2400" dirty="0">
              <a:solidFill>
                <a:srgbClr val="001C8D"/>
              </a:solidFill>
              <a:latin typeface="+mn-lt"/>
            </a:endParaRPr>
          </a:p>
        </p:txBody>
      </p:sp>
    </p:spTree>
    <p:extLst>
      <p:ext uri="{BB962C8B-B14F-4D97-AF65-F5344CB8AC3E}">
        <p14:creationId xmlns:p14="http://schemas.microsoft.com/office/powerpoint/2010/main" val="211375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40353ED8-A582-4FC6-9C94-89325FAF5B4C}"/>
              </a:ext>
            </a:extLst>
          </p:cNvPr>
          <p:cNvSpPr>
            <a:spLocks noGrp="1"/>
          </p:cNvSpPr>
          <p:nvPr>
            <p:ph type="sldNum" sz="quarter" idx="4"/>
          </p:nvPr>
        </p:nvSpPr>
        <p:spPr/>
        <p:txBody>
          <a:bodyPr/>
          <a:lstStyle/>
          <a:p>
            <a:fld id="{A723241F-5B6B-4100-BE5A-F21894325AA6}" type="slidenum">
              <a:rPr lang="nl-NL" smtClean="0"/>
              <a:pPr/>
              <a:t>6</a:t>
            </a:fld>
            <a:endParaRPr lang="nl-NL" dirty="0"/>
          </a:p>
        </p:txBody>
      </p:sp>
      <p:sp>
        <p:nvSpPr>
          <p:cNvPr id="13" name="TextBox 3">
            <a:extLst>
              <a:ext uri="{FF2B5EF4-FFF2-40B4-BE49-F238E27FC236}">
                <a16:creationId xmlns:a16="http://schemas.microsoft.com/office/drawing/2014/main" id="{2485D5C8-32B5-4FED-B1E7-557E9DE4F76F}"/>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Steps of the </a:t>
            </a:r>
            <a:r>
              <a:rPr lang="en-US" sz="2800" b="1" dirty="0" err="1">
                <a:solidFill>
                  <a:schemeClr val="bg1"/>
                </a:solidFill>
                <a:latin typeface="Verdana" panose="020B0604030504040204" pitchFamily="34" charset="0"/>
                <a:ea typeface="Verdana" panose="020B0604030504040204" pitchFamily="34" charset="0"/>
              </a:rPr>
              <a:t>Centralised</a:t>
            </a:r>
            <a:r>
              <a:rPr lang="en-US" sz="2800" b="1" dirty="0">
                <a:solidFill>
                  <a:schemeClr val="bg1"/>
                </a:solidFill>
                <a:latin typeface="Verdana" panose="020B0604030504040204" pitchFamily="34" charset="0"/>
                <a:ea typeface="Verdana" panose="020B0604030504040204" pitchFamily="34" charset="0"/>
              </a:rPr>
              <a:t> Procedure</a:t>
            </a:r>
          </a:p>
        </p:txBody>
      </p:sp>
      <p:grpSp>
        <p:nvGrpSpPr>
          <p:cNvPr id="7" name="Group 3">
            <a:extLst>
              <a:ext uri="{FF2B5EF4-FFF2-40B4-BE49-F238E27FC236}">
                <a16:creationId xmlns:a16="http://schemas.microsoft.com/office/drawing/2014/main" id="{60F4AD0C-6FDF-419B-A8A7-1C0EC9628AF0}"/>
              </a:ext>
            </a:extLst>
          </p:cNvPr>
          <p:cNvGrpSpPr>
            <a:grpSpLocks/>
          </p:cNvGrpSpPr>
          <p:nvPr/>
        </p:nvGrpSpPr>
        <p:grpSpPr bwMode="auto">
          <a:xfrm>
            <a:off x="1624180" y="1742070"/>
            <a:ext cx="9293225" cy="4402138"/>
            <a:chOff x="29555" y="1376363"/>
            <a:chExt cx="9293833" cy="3303587"/>
          </a:xfrm>
        </p:grpSpPr>
        <p:sp>
          <p:nvSpPr>
            <p:cNvPr id="8" name="AutoShape 2">
              <a:extLst>
                <a:ext uri="{FF2B5EF4-FFF2-40B4-BE49-F238E27FC236}">
                  <a16:creationId xmlns:a16="http://schemas.microsoft.com/office/drawing/2014/main" id="{0EF42B9F-67E6-4191-A3E6-2B4C807C7D43}"/>
                </a:ext>
              </a:extLst>
            </p:cNvPr>
            <p:cNvSpPr>
              <a:spLocks noChangeArrowheads="1"/>
            </p:cNvSpPr>
            <p:nvPr/>
          </p:nvSpPr>
          <p:spPr bwMode="auto">
            <a:xfrm>
              <a:off x="1617665" y="1885950"/>
              <a:ext cx="1298153" cy="800100"/>
            </a:xfrm>
            <a:prstGeom prst="rightArrow">
              <a:avLst>
                <a:gd name="adj1" fmla="val 50000"/>
                <a:gd name="adj2" fmla="val 25518"/>
              </a:avLst>
            </a:prstGeom>
            <a:solidFill>
              <a:schemeClr val="accent3">
                <a:lumMod val="75000"/>
              </a:schemeClr>
            </a:solidFill>
            <a:ln w="2844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lvl1pPr defTabSz="449263" eaLnBrk="0" hangingPunct="0">
                <a:lnSpc>
                  <a:spcPts val="2800"/>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Verdana" pitchFamily="34" charset="0"/>
                  <a:cs typeface="Arial" charset="0"/>
                </a:defRPr>
              </a:lvl1pPr>
              <a:lvl2pPr marL="742950" indent="-285750" defTabSz="449263" eaLnBrk="0" hangingPunct="0">
                <a:lnSpc>
                  <a:spcPts val="2600"/>
                </a:lnSpc>
                <a:spcAft>
                  <a:spcPts val="80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cs typeface="Arial" charset="0"/>
                </a:defRPr>
              </a:lvl2pPr>
              <a:lvl3pPr marL="1143000" indent="-228600" defTabSz="449263" eaLnBrk="0" hangingPunct="0">
                <a:lnSpc>
                  <a:spcPts val="2200"/>
                </a:lnSpc>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3pPr>
              <a:lvl4pPr marL="1600200" indent="-228600" defTabSz="449263" eaLnBrk="0" hangingPunct="0">
                <a:lnSpc>
                  <a:spcPts val="2800"/>
                </a:lnSpc>
                <a:spcAft>
                  <a:spcPct val="300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4pPr>
              <a:lvl5pPr marL="2057400" indent="-228600" defTabSz="449263" eaLnBrk="0" hangingPunct="0">
                <a:lnSpc>
                  <a:spcPts val="2200"/>
                </a:lnSpc>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5pPr>
              <a:lvl6pPr marL="25146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6pPr>
              <a:lvl7pPr marL="29718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7pPr>
              <a:lvl8pPr marL="34290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8pPr>
              <a:lvl9pPr marL="38862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9pPr>
            </a:lstStyle>
            <a:p>
              <a:pPr fontAlgn="auto">
                <a:lnSpc>
                  <a:spcPct val="100000"/>
                </a:lnSpc>
                <a:spcBef>
                  <a:spcPts val="0"/>
                </a:spcBef>
                <a:spcAft>
                  <a:spcPct val="0"/>
                </a:spcAft>
                <a:buClr>
                  <a:srgbClr val="333399"/>
                </a:buClr>
                <a:buFont typeface="Tahoma" pitchFamily="34" charset="0"/>
                <a:buNone/>
                <a:defRPr/>
              </a:pPr>
              <a:r>
                <a:rPr lang="en-GB" altLang="en-US" sz="1400" dirty="0">
                  <a:solidFill>
                    <a:schemeClr val="tx2">
                      <a:lumMod val="75000"/>
                    </a:schemeClr>
                  </a:solidFill>
                  <a:latin typeface="Verdana"/>
                  <a:ea typeface="+mn-ea"/>
                </a:rPr>
                <a:t>Primary</a:t>
              </a:r>
            </a:p>
            <a:p>
              <a:pPr fontAlgn="auto">
                <a:lnSpc>
                  <a:spcPct val="100000"/>
                </a:lnSpc>
                <a:spcBef>
                  <a:spcPts val="0"/>
                </a:spcBef>
                <a:spcAft>
                  <a:spcPct val="0"/>
                </a:spcAft>
                <a:buClr>
                  <a:srgbClr val="333399"/>
                </a:buClr>
                <a:buFont typeface="Tahoma" pitchFamily="34" charset="0"/>
                <a:buNone/>
                <a:defRPr/>
              </a:pPr>
              <a:r>
                <a:rPr lang="en-GB" altLang="en-US" sz="1400" dirty="0">
                  <a:solidFill>
                    <a:schemeClr val="tx2">
                      <a:lumMod val="75000"/>
                    </a:schemeClr>
                  </a:solidFill>
                  <a:latin typeface="Verdana"/>
                  <a:ea typeface="+mn-ea"/>
                </a:rPr>
                <a:t> Evaluation</a:t>
              </a:r>
            </a:p>
          </p:txBody>
        </p:sp>
        <p:sp>
          <p:nvSpPr>
            <p:cNvPr id="9" name="AutoShape 4">
              <a:extLst>
                <a:ext uri="{FF2B5EF4-FFF2-40B4-BE49-F238E27FC236}">
                  <a16:creationId xmlns:a16="http://schemas.microsoft.com/office/drawing/2014/main" id="{D55FABCE-7AC0-4574-8549-9D1BF9CD45F8}"/>
                </a:ext>
              </a:extLst>
            </p:cNvPr>
            <p:cNvSpPr>
              <a:spLocks noChangeArrowheads="1"/>
            </p:cNvSpPr>
            <p:nvPr/>
          </p:nvSpPr>
          <p:spPr bwMode="auto">
            <a:xfrm>
              <a:off x="3635375" y="1869282"/>
              <a:ext cx="1254716" cy="798910"/>
            </a:xfrm>
            <a:prstGeom prst="rightArrow">
              <a:avLst>
                <a:gd name="adj1" fmla="val 50000"/>
                <a:gd name="adj2" fmla="val 27046"/>
              </a:avLst>
            </a:prstGeom>
            <a:solidFill>
              <a:schemeClr val="accent3">
                <a:lumMod val="75000"/>
              </a:schemeClr>
            </a:solidFill>
            <a:ln w="2844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lvl1pPr defTabSz="449263" eaLnBrk="0" hangingPunct="0">
                <a:lnSpc>
                  <a:spcPts val="2800"/>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Verdana" pitchFamily="34" charset="0"/>
                  <a:cs typeface="Arial" charset="0"/>
                </a:defRPr>
              </a:lvl1pPr>
              <a:lvl2pPr marL="742950" indent="-285750" defTabSz="449263" eaLnBrk="0" hangingPunct="0">
                <a:lnSpc>
                  <a:spcPts val="2600"/>
                </a:lnSpc>
                <a:spcAft>
                  <a:spcPts val="80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cs typeface="Arial" charset="0"/>
                </a:defRPr>
              </a:lvl2pPr>
              <a:lvl3pPr marL="1143000" indent="-228600" defTabSz="449263" eaLnBrk="0" hangingPunct="0">
                <a:lnSpc>
                  <a:spcPts val="2200"/>
                </a:lnSpc>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3pPr>
              <a:lvl4pPr marL="1600200" indent="-228600" defTabSz="449263" eaLnBrk="0" hangingPunct="0">
                <a:lnSpc>
                  <a:spcPts val="2800"/>
                </a:lnSpc>
                <a:spcAft>
                  <a:spcPct val="300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4pPr>
              <a:lvl5pPr marL="2057400" indent="-228600" defTabSz="449263" eaLnBrk="0" hangingPunct="0">
                <a:lnSpc>
                  <a:spcPts val="2200"/>
                </a:lnSpc>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5pPr>
              <a:lvl6pPr marL="25146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6pPr>
              <a:lvl7pPr marL="29718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7pPr>
              <a:lvl8pPr marL="34290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8pPr>
              <a:lvl9pPr marL="38862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9pPr>
            </a:lstStyle>
            <a:p>
              <a:pPr fontAlgn="auto">
                <a:lnSpc>
                  <a:spcPct val="100000"/>
                </a:lnSpc>
                <a:spcBef>
                  <a:spcPts val="0"/>
                </a:spcBef>
                <a:spcAft>
                  <a:spcPct val="0"/>
                </a:spcAft>
                <a:buClr>
                  <a:srgbClr val="333399"/>
                </a:buClr>
                <a:buFont typeface="Tahoma" pitchFamily="34" charset="0"/>
                <a:buNone/>
                <a:defRPr/>
              </a:pPr>
              <a:r>
                <a:rPr lang="en-GB" altLang="en-US" sz="1400" dirty="0">
                  <a:solidFill>
                    <a:schemeClr val="tx2">
                      <a:lumMod val="75000"/>
                    </a:schemeClr>
                  </a:solidFill>
                  <a:latin typeface="Verdana"/>
                  <a:ea typeface="+mn-ea"/>
                </a:rPr>
                <a:t>Secondary</a:t>
              </a:r>
            </a:p>
            <a:p>
              <a:pPr fontAlgn="auto">
                <a:lnSpc>
                  <a:spcPct val="100000"/>
                </a:lnSpc>
                <a:spcBef>
                  <a:spcPts val="0"/>
                </a:spcBef>
                <a:spcAft>
                  <a:spcPct val="0"/>
                </a:spcAft>
                <a:buClr>
                  <a:srgbClr val="333399"/>
                </a:buClr>
                <a:buFont typeface="Tahoma" pitchFamily="34" charset="0"/>
                <a:buNone/>
                <a:defRPr/>
              </a:pPr>
              <a:r>
                <a:rPr lang="en-GB" altLang="en-US" sz="1400" dirty="0">
                  <a:solidFill>
                    <a:schemeClr val="tx2">
                      <a:lumMod val="75000"/>
                    </a:schemeClr>
                  </a:solidFill>
                  <a:latin typeface="Verdana"/>
                  <a:ea typeface="+mn-ea"/>
                </a:rPr>
                <a:t>Evaluation</a:t>
              </a:r>
            </a:p>
          </p:txBody>
        </p:sp>
        <p:sp>
          <p:nvSpPr>
            <p:cNvPr id="10" name="Text Box 6">
              <a:extLst>
                <a:ext uri="{FF2B5EF4-FFF2-40B4-BE49-F238E27FC236}">
                  <a16:creationId xmlns:a16="http://schemas.microsoft.com/office/drawing/2014/main" id="{51AEBC73-A8BD-4192-B8C8-B32FD75C0127}"/>
                </a:ext>
              </a:extLst>
            </p:cNvPr>
            <p:cNvSpPr txBox="1">
              <a:spLocks noChangeArrowheads="1"/>
            </p:cNvSpPr>
            <p:nvPr/>
          </p:nvSpPr>
          <p:spPr bwMode="auto">
            <a:xfrm rot="21540000">
              <a:off x="6572070" y="2126907"/>
              <a:ext cx="871595" cy="232312"/>
            </a:xfrm>
            <a:prstGeom prst="rect">
              <a:avLst/>
            </a:prstGeom>
            <a:noFill/>
            <a:ln>
              <a:noFill/>
            </a:ln>
          </p:spPr>
          <p:txBody>
            <a:bodyPr wrap="none" lIns="90000" tIns="46800" rIns="90000" bIns="46800">
              <a:spAutoFit/>
            </a:bodyPr>
            <a:lstStyle>
              <a:lvl1pPr algn="l" defTabSz="449263" eaLnBrk="0" hangingPunct="0">
                <a:lnSpc>
                  <a:spcPts val="2800"/>
                </a:lnSpc>
                <a:spcAft>
                  <a:spcPts val="1200"/>
                </a:spcAft>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1pPr>
              <a:lvl2pPr marL="742950" indent="-285750" algn="l" defTabSz="449263" eaLnBrk="0" hangingPunct="0">
                <a:lnSpc>
                  <a:spcPts val="2400"/>
                </a:lnSpc>
                <a:spcAft>
                  <a:spcPts val="800"/>
                </a:spcAft>
                <a:buClr>
                  <a:schemeClr val="tx1"/>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cs typeface="Arial" charset="0"/>
                </a:defRPr>
              </a:lvl2pPr>
              <a:lvl3pPr marL="1143000" indent="-228600" algn="l" defTabSz="449263" eaLnBrk="0" hangingPunct="0">
                <a:lnSpc>
                  <a:spcPts val="2400"/>
                </a:lnSpc>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Verdana" pitchFamily="34" charset="0"/>
                  <a:cs typeface="Arial" charset="0"/>
                </a:defRPr>
              </a:lvl3pPr>
              <a:lvl4pPr marL="1600200" indent="-228600" algn="l" defTabSz="449263" eaLnBrk="0" hangingPunct="0">
                <a:lnSpc>
                  <a:spcPts val="2000"/>
                </a:lnSpc>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pitchFamily="34" charset="0"/>
                  <a:cs typeface="Arial" charset="0"/>
                </a:defRPr>
              </a:lvl4pPr>
              <a:lvl5pPr marL="2057400" indent="-228600" algn="l" defTabSz="449263" eaLnBrk="0" hangingPunct="0">
                <a:lnSpc>
                  <a:spcPts val="2000"/>
                </a:lnSpc>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pitchFamily="34" charset="0"/>
                  <a:cs typeface="Arial" charset="0"/>
                </a:defRPr>
              </a:lvl5pPr>
              <a:lvl6pPr marL="2514600" indent="-228600" defTabSz="449263" eaLnBrk="0" fontAlgn="base" hangingPunct="0">
                <a:lnSpc>
                  <a:spcPts val="2000"/>
                </a:lnSpc>
                <a:spcBef>
                  <a:spcPct val="0"/>
                </a:spcBef>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pitchFamily="34" charset="0"/>
                  <a:cs typeface="Arial" charset="0"/>
                </a:defRPr>
              </a:lvl6pPr>
              <a:lvl7pPr marL="2971800" indent="-228600" defTabSz="449263" eaLnBrk="0" fontAlgn="base" hangingPunct="0">
                <a:lnSpc>
                  <a:spcPts val="2000"/>
                </a:lnSpc>
                <a:spcBef>
                  <a:spcPct val="0"/>
                </a:spcBef>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pitchFamily="34" charset="0"/>
                  <a:cs typeface="Arial" charset="0"/>
                </a:defRPr>
              </a:lvl7pPr>
              <a:lvl8pPr marL="3429000" indent="-228600" defTabSz="449263" eaLnBrk="0" fontAlgn="base" hangingPunct="0">
                <a:lnSpc>
                  <a:spcPts val="2000"/>
                </a:lnSpc>
                <a:spcBef>
                  <a:spcPct val="0"/>
                </a:spcBef>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pitchFamily="34" charset="0"/>
                  <a:cs typeface="Arial" charset="0"/>
                </a:defRPr>
              </a:lvl8pPr>
              <a:lvl9pPr marL="3886200" indent="-228600" defTabSz="449263" eaLnBrk="0" fontAlgn="base" hangingPunct="0">
                <a:lnSpc>
                  <a:spcPts val="2000"/>
                </a:lnSpc>
                <a:spcBef>
                  <a:spcPct val="0"/>
                </a:spcBef>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pitchFamily="34" charset="0"/>
                  <a:cs typeface="Arial" charset="0"/>
                </a:defRPr>
              </a:lvl9pPr>
            </a:lstStyle>
            <a:p>
              <a:pPr algn="ctr" fontAlgn="auto">
                <a:lnSpc>
                  <a:spcPct val="100000"/>
                </a:lnSpc>
                <a:spcBef>
                  <a:spcPts val="0"/>
                </a:spcBef>
                <a:spcAft>
                  <a:spcPct val="0"/>
                </a:spcAft>
                <a:buClr>
                  <a:srgbClr val="333399"/>
                </a:buClr>
                <a:buFont typeface="Tahoma" pitchFamily="34" charset="0"/>
                <a:buNone/>
                <a:defRPr/>
              </a:pPr>
              <a:r>
                <a:rPr lang="en-GB" altLang="en-US" sz="1400" dirty="0">
                  <a:solidFill>
                    <a:schemeClr val="tx2">
                      <a:lumMod val="75000"/>
                    </a:schemeClr>
                  </a:solidFill>
                  <a:ea typeface="+mn-ea"/>
                </a:rPr>
                <a:t>Opinion</a:t>
              </a:r>
            </a:p>
          </p:txBody>
        </p:sp>
        <p:sp>
          <p:nvSpPr>
            <p:cNvPr id="11" name="Line 10">
              <a:extLst>
                <a:ext uri="{FF2B5EF4-FFF2-40B4-BE49-F238E27FC236}">
                  <a16:creationId xmlns:a16="http://schemas.microsoft.com/office/drawing/2014/main" id="{CB1A235F-1291-420E-9704-69873F98CAF4}"/>
                </a:ext>
              </a:extLst>
            </p:cNvPr>
            <p:cNvSpPr>
              <a:spLocks noChangeShapeType="1"/>
            </p:cNvSpPr>
            <p:nvPr/>
          </p:nvSpPr>
          <p:spPr bwMode="auto">
            <a:xfrm flipV="1">
              <a:off x="1614488" y="1770063"/>
              <a:ext cx="1587" cy="2860675"/>
            </a:xfrm>
            <a:prstGeom prst="line">
              <a:avLst/>
            </a:prstGeom>
            <a:noFill/>
            <a:ln w="12700">
              <a:solidFill>
                <a:srgbClr val="2D2D8A"/>
              </a:solidFill>
              <a:prstDash val="dash"/>
              <a:miter lim="800000"/>
              <a:headEnd/>
              <a:tailEnd/>
            </a:ln>
            <a:extLst>
              <a:ext uri="{909E8E84-426E-40DD-AFC4-6F175D3DCCD1}">
                <a14:hiddenFill xmlns:a14="http://schemas.microsoft.com/office/drawing/2010/main">
                  <a:noFill/>
                </a14:hiddenFill>
              </a:ext>
            </a:extLst>
          </p:spPr>
          <p:txBody>
            <a:bodyPr/>
            <a:lstStyle/>
            <a:p>
              <a:endParaRPr lang="nl-NL"/>
            </a:p>
          </p:txBody>
        </p:sp>
        <p:sp>
          <p:nvSpPr>
            <p:cNvPr id="12" name="Line 11">
              <a:extLst>
                <a:ext uri="{FF2B5EF4-FFF2-40B4-BE49-F238E27FC236}">
                  <a16:creationId xmlns:a16="http://schemas.microsoft.com/office/drawing/2014/main" id="{DCFA0D66-8F2F-4133-B9C9-4AFA98C75B75}"/>
                </a:ext>
              </a:extLst>
            </p:cNvPr>
            <p:cNvSpPr>
              <a:spLocks noChangeShapeType="1"/>
            </p:cNvSpPr>
            <p:nvPr/>
          </p:nvSpPr>
          <p:spPr bwMode="auto">
            <a:xfrm>
              <a:off x="2914650" y="3165475"/>
              <a:ext cx="1588" cy="1473200"/>
            </a:xfrm>
            <a:prstGeom prst="line">
              <a:avLst/>
            </a:prstGeom>
            <a:noFill/>
            <a:ln w="12700">
              <a:solidFill>
                <a:srgbClr val="2D2D8A"/>
              </a:solidFill>
              <a:prstDash val="dash"/>
              <a:miter lim="800000"/>
              <a:headEnd/>
              <a:tailEnd/>
            </a:ln>
            <a:extLst>
              <a:ext uri="{909E8E84-426E-40DD-AFC4-6F175D3DCCD1}">
                <a14:hiddenFill xmlns:a14="http://schemas.microsoft.com/office/drawing/2010/main">
                  <a:noFill/>
                </a14:hiddenFill>
              </a:ext>
            </a:extLst>
          </p:spPr>
          <p:txBody>
            <a:bodyPr/>
            <a:lstStyle/>
            <a:p>
              <a:endParaRPr lang="nl-NL"/>
            </a:p>
          </p:txBody>
        </p:sp>
        <p:sp>
          <p:nvSpPr>
            <p:cNvPr id="14" name="Line 12">
              <a:extLst>
                <a:ext uri="{FF2B5EF4-FFF2-40B4-BE49-F238E27FC236}">
                  <a16:creationId xmlns:a16="http://schemas.microsoft.com/office/drawing/2014/main" id="{BDA4A552-CD9F-4982-BA00-486A16F95397}"/>
                </a:ext>
              </a:extLst>
            </p:cNvPr>
            <p:cNvSpPr>
              <a:spLocks noChangeShapeType="1"/>
            </p:cNvSpPr>
            <p:nvPr/>
          </p:nvSpPr>
          <p:spPr bwMode="auto">
            <a:xfrm>
              <a:off x="3635375" y="1743075"/>
              <a:ext cx="31750" cy="1693863"/>
            </a:xfrm>
            <a:prstGeom prst="line">
              <a:avLst/>
            </a:prstGeom>
            <a:noFill/>
            <a:ln w="12700">
              <a:solidFill>
                <a:srgbClr val="2D2D8A"/>
              </a:solidFill>
              <a:prstDash val="dash"/>
              <a:miter lim="800000"/>
              <a:headEnd/>
              <a:tailEnd/>
            </a:ln>
            <a:extLst>
              <a:ext uri="{909E8E84-426E-40DD-AFC4-6F175D3DCCD1}">
                <a14:hiddenFill xmlns:a14="http://schemas.microsoft.com/office/drawing/2010/main">
                  <a:noFill/>
                </a14:hiddenFill>
              </a:ext>
            </a:extLst>
          </p:spPr>
          <p:txBody>
            <a:bodyPr/>
            <a:lstStyle/>
            <a:p>
              <a:endParaRPr lang="nl-NL"/>
            </a:p>
          </p:txBody>
        </p:sp>
        <p:sp>
          <p:nvSpPr>
            <p:cNvPr id="15" name="Line 13">
              <a:extLst>
                <a:ext uri="{FF2B5EF4-FFF2-40B4-BE49-F238E27FC236}">
                  <a16:creationId xmlns:a16="http://schemas.microsoft.com/office/drawing/2014/main" id="{57CED57A-2547-44B5-B7B5-CC5B811027B2}"/>
                </a:ext>
              </a:extLst>
            </p:cNvPr>
            <p:cNvSpPr>
              <a:spLocks noChangeShapeType="1"/>
            </p:cNvSpPr>
            <p:nvPr/>
          </p:nvSpPr>
          <p:spPr bwMode="auto">
            <a:xfrm>
              <a:off x="6569075" y="1766888"/>
              <a:ext cx="19050" cy="2913062"/>
            </a:xfrm>
            <a:prstGeom prst="line">
              <a:avLst/>
            </a:prstGeom>
            <a:noFill/>
            <a:ln w="12700">
              <a:solidFill>
                <a:srgbClr val="2D2D8A"/>
              </a:solidFill>
              <a:prstDash val="dash"/>
              <a:miter lim="800000"/>
              <a:headEnd/>
              <a:tailEnd/>
            </a:ln>
            <a:extLst>
              <a:ext uri="{909E8E84-426E-40DD-AFC4-6F175D3DCCD1}">
                <a14:hiddenFill xmlns:a14="http://schemas.microsoft.com/office/drawing/2010/main">
                  <a:noFill/>
                </a14:hiddenFill>
              </a:ext>
            </a:extLst>
          </p:spPr>
          <p:txBody>
            <a:bodyPr/>
            <a:lstStyle/>
            <a:p>
              <a:endParaRPr lang="nl-NL"/>
            </a:p>
          </p:txBody>
        </p:sp>
        <p:sp>
          <p:nvSpPr>
            <p:cNvPr id="16" name="Line 14">
              <a:extLst>
                <a:ext uri="{FF2B5EF4-FFF2-40B4-BE49-F238E27FC236}">
                  <a16:creationId xmlns:a16="http://schemas.microsoft.com/office/drawing/2014/main" id="{EB03299E-1367-4AE9-B87B-DFD754A5C562}"/>
                </a:ext>
              </a:extLst>
            </p:cNvPr>
            <p:cNvSpPr>
              <a:spLocks noChangeShapeType="1"/>
            </p:cNvSpPr>
            <p:nvPr/>
          </p:nvSpPr>
          <p:spPr bwMode="auto">
            <a:xfrm>
              <a:off x="7429500" y="1762125"/>
              <a:ext cx="22225" cy="2917825"/>
            </a:xfrm>
            <a:prstGeom prst="line">
              <a:avLst/>
            </a:prstGeom>
            <a:noFill/>
            <a:ln w="12700">
              <a:solidFill>
                <a:srgbClr val="2D2D8A"/>
              </a:solidFill>
              <a:prstDash val="dash"/>
              <a:miter lim="800000"/>
              <a:headEnd/>
              <a:tailEnd/>
            </a:ln>
            <a:extLst>
              <a:ext uri="{909E8E84-426E-40DD-AFC4-6F175D3DCCD1}">
                <a14:hiddenFill xmlns:a14="http://schemas.microsoft.com/office/drawing/2010/main">
                  <a:noFill/>
                </a14:hiddenFill>
              </a:ext>
            </a:extLst>
          </p:spPr>
          <p:txBody>
            <a:bodyPr/>
            <a:lstStyle/>
            <a:p>
              <a:endParaRPr lang="nl-NL"/>
            </a:p>
          </p:txBody>
        </p:sp>
        <p:sp>
          <p:nvSpPr>
            <p:cNvPr id="17" name="Text Box 16">
              <a:extLst>
                <a:ext uri="{FF2B5EF4-FFF2-40B4-BE49-F238E27FC236}">
                  <a16:creationId xmlns:a16="http://schemas.microsoft.com/office/drawing/2014/main" id="{ED4FA29A-6E72-4C05-B7B8-5C390ED67380}"/>
                </a:ext>
              </a:extLst>
            </p:cNvPr>
            <p:cNvSpPr txBox="1">
              <a:spLocks noChangeArrowheads="1"/>
            </p:cNvSpPr>
            <p:nvPr/>
          </p:nvSpPr>
          <p:spPr bwMode="auto">
            <a:xfrm>
              <a:off x="2404884" y="1476375"/>
              <a:ext cx="879834" cy="27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800">
                  <a:solidFill>
                    <a:srgbClr val="2D2D8A"/>
                  </a:solidFill>
                </a:rPr>
                <a:t>D.120</a:t>
              </a:r>
            </a:p>
          </p:txBody>
        </p:sp>
        <p:sp>
          <p:nvSpPr>
            <p:cNvPr id="18" name="Text Box 17">
              <a:extLst>
                <a:ext uri="{FF2B5EF4-FFF2-40B4-BE49-F238E27FC236}">
                  <a16:creationId xmlns:a16="http://schemas.microsoft.com/office/drawing/2014/main" id="{71FEE07F-B395-4962-A91B-E68F01100648}"/>
                </a:ext>
              </a:extLst>
            </p:cNvPr>
            <p:cNvSpPr txBox="1">
              <a:spLocks noChangeArrowheads="1"/>
            </p:cNvSpPr>
            <p:nvPr/>
          </p:nvSpPr>
          <p:spPr bwMode="auto">
            <a:xfrm>
              <a:off x="3182759" y="1465263"/>
              <a:ext cx="879834" cy="27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800">
                  <a:solidFill>
                    <a:srgbClr val="2D2D8A"/>
                  </a:solidFill>
                </a:rPr>
                <a:t>D.121</a:t>
              </a:r>
            </a:p>
          </p:txBody>
        </p:sp>
        <p:sp>
          <p:nvSpPr>
            <p:cNvPr id="19" name="Text Box 18">
              <a:extLst>
                <a:ext uri="{FF2B5EF4-FFF2-40B4-BE49-F238E27FC236}">
                  <a16:creationId xmlns:a16="http://schemas.microsoft.com/office/drawing/2014/main" id="{865957C4-8877-4C22-B264-7BB1CE49D41F}"/>
                </a:ext>
              </a:extLst>
            </p:cNvPr>
            <p:cNvSpPr txBox="1">
              <a:spLocks noChangeArrowheads="1"/>
            </p:cNvSpPr>
            <p:nvPr/>
          </p:nvSpPr>
          <p:spPr bwMode="auto">
            <a:xfrm>
              <a:off x="6148209" y="1447800"/>
              <a:ext cx="879834" cy="27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800">
                  <a:solidFill>
                    <a:srgbClr val="2D2D8A"/>
                  </a:solidFill>
                </a:rPr>
                <a:t>D.210</a:t>
              </a:r>
            </a:p>
          </p:txBody>
        </p:sp>
        <p:sp>
          <p:nvSpPr>
            <p:cNvPr id="20" name="Text Box 19">
              <a:extLst>
                <a:ext uri="{FF2B5EF4-FFF2-40B4-BE49-F238E27FC236}">
                  <a16:creationId xmlns:a16="http://schemas.microsoft.com/office/drawing/2014/main" id="{C73FEDD9-9CD4-45C2-9166-E3339420B8E6}"/>
                </a:ext>
              </a:extLst>
            </p:cNvPr>
            <p:cNvSpPr txBox="1">
              <a:spLocks noChangeArrowheads="1"/>
            </p:cNvSpPr>
            <p:nvPr/>
          </p:nvSpPr>
          <p:spPr bwMode="auto">
            <a:xfrm>
              <a:off x="7034827" y="1450975"/>
              <a:ext cx="879834" cy="27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800">
                  <a:solidFill>
                    <a:srgbClr val="2D2D8A"/>
                  </a:solidFill>
                </a:rPr>
                <a:t>D.277</a:t>
              </a:r>
            </a:p>
          </p:txBody>
        </p:sp>
        <p:sp>
          <p:nvSpPr>
            <p:cNvPr id="21" name="Text Box 20">
              <a:extLst>
                <a:ext uri="{FF2B5EF4-FFF2-40B4-BE49-F238E27FC236}">
                  <a16:creationId xmlns:a16="http://schemas.microsoft.com/office/drawing/2014/main" id="{D5787A8B-3411-4A2B-98D9-6430B75D9C20}"/>
                </a:ext>
              </a:extLst>
            </p:cNvPr>
            <p:cNvSpPr txBox="1">
              <a:spLocks noChangeArrowheads="1"/>
            </p:cNvSpPr>
            <p:nvPr/>
          </p:nvSpPr>
          <p:spPr bwMode="auto">
            <a:xfrm>
              <a:off x="1668463" y="3970338"/>
              <a:ext cx="1150937" cy="62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400">
                  <a:solidFill>
                    <a:srgbClr val="00B050"/>
                  </a:solidFill>
                  <a:latin typeface="Tahoma" pitchFamily="34" charset="0"/>
                </a:rPr>
                <a:t>Rap/Co-Rap</a:t>
              </a:r>
              <a:br>
                <a:rPr lang="en-GB" altLang="nl-NL" sz="1400">
                  <a:solidFill>
                    <a:srgbClr val="00B050"/>
                  </a:solidFill>
                  <a:latin typeface="Tahoma" pitchFamily="34" charset="0"/>
                </a:rPr>
              </a:br>
              <a:r>
                <a:rPr lang="en-GB" altLang="nl-NL" sz="1400">
                  <a:solidFill>
                    <a:srgbClr val="00B050"/>
                  </a:solidFill>
                  <a:latin typeface="Tahoma" pitchFamily="34" charset="0"/>
                </a:rPr>
                <a:t>Day 80 AR</a:t>
              </a:r>
            </a:p>
            <a:p>
              <a:pPr algn="ctr">
                <a:buClr>
                  <a:srgbClr val="333399"/>
                </a:buClr>
                <a:buFont typeface="Tahoma" pitchFamily="34" charset="0"/>
                <a:buNone/>
              </a:pPr>
              <a:endParaRPr lang="en-GB" altLang="nl-NL" sz="2000">
                <a:solidFill>
                  <a:srgbClr val="FFFFFF"/>
                </a:solidFill>
                <a:latin typeface="Tahoma" pitchFamily="34" charset="0"/>
              </a:endParaRPr>
            </a:p>
          </p:txBody>
        </p:sp>
        <p:sp>
          <p:nvSpPr>
            <p:cNvPr id="22" name="Text Box 21">
              <a:extLst>
                <a:ext uri="{FF2B5EF4-FFF2-40B4-BE49-F238E27FC236}">
                  <a16:creationId xmlns:a16="http://schemas.microsoft.com/office/drawing/2014/main" id="{26066B05-BB2E-468F-9CB8-635C1508088D}"/>
                </a:ext>
              </a:extLst>
            </p:cNvPr>
            <p:cNvSpPr txBox="1">
              <a:spLocks noChangeArrowheads="1"/>
            </p:cNvSpPr>
            <p:nvPr/>
          </p:nvSpPr>
          <p:spPr bwMode="auto">
            <a:xfrm>
              <a:off x="2511425" y="2827338"/>
              <a:ext cx="654050" cy="27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800">
                  <a:solidFill>
                    <a:srgbClr val="CC3300"/>
                  </a:solidFill>
                </a:rPr>
                <a:t>LoQ</a:t>
              </a:r>
            </a:p>
          </p:txBody>
        </p:sp>
        <p:sp>
          <p:nvSpPr>
            <p:cNvPr id="23" name="Text Box 22">
              <a:extLst>
                <a:ext uri="{FF2B5EF4-FFF2-40B4-BE49-F238E27FC236}">
                  <a16:creationId xmlns:a16="http://schemas.microsoft.com/office/drawing/2014/main" id="{71070CD9-4C5F-4224-A907-6A781E3138BD}"/>
                </a:ext>
              </a:extLst>
            </p:cNvPr>
            <p:cNvSpPr txBox="1">
              <a:spLocks noChangeArrowheads="1"/>
            </p:cNvSpPr>
            <p:nvPr/>
          </p:nvSpPr>
          <p:spPr bwMode="auto">
            <a:xfrm>
              <a:off x="3035300" y="3459163"/>
              <a:ext cx="1174750" cy="23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400">
                  <a:solidFill>
                    <a:srgbClr val="2D2D8A"/>
                  </a:solidFill>
                </a:rPr>
                <a:t>Responses</a:t>
              </a:r>
            </a:p>
          </p:txBody>
        </p:sp>
        <p:sp>
          <p:nvSpPr>
            <p:cNvPr id="24" name="Text Box 23">
              <a:extLst>
                <a:ext uri="{FF2B5EF4-FFF2-40B4-BE49-F238E27FC236}">
                  <a16:creationId xmlns:a16="http://schemas.microsoft.com/office/drawing/2014/main" id="{C5008FED-B65C-4448-9E7C-7EDE2ABEE85E}"/>
                </a:ext>
              </a:extLst>
            </p:cNvPr>
            <p:cNvSpPr txBox="1">
              <a:spLocks noChangeArrowheads="1"/>
            </p:cNvSpPr>
            <p:nvPr/>
          </p:nvSpPr>
          <p:spPr bwMode="auto">
            <a:xfrm>
              <a:off x="3667125" y="3984625"/>
              <a:ext cx="1296988" cy="55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400">
                  <a:solidFill>
                    <a:srgbClr val="00B050"/>
                  </a:solidFill>
                </a:rPr>
                <a:t>Day 150 AR </a:t>
              </a:r>
            </a:p>
            <a:p>
              <a:pPr algn="ctr">
                <a:buClr>
                  <a:srgbClr val="333399"/>
                </a:buClr>
                <a:buFont typeface="Tahoma" pitchFamily="34" charset="0"/>
                <a:buNone/>
              </a:pPr>
              <a:r>
                <a:rPr lang="en-GB" altLang="nl-NL" sz="1400">
                  <a:solidFill>
                    <a:srgbClr val="00B050"/>
                  </a:solidFill>
                </a:rPr>
                <a:t> on responses</a:t>
              </a:r>
            </a:p>
          </p:txBody>
        </p:sp>
        <p:sp>
          <p:nvSpPr>
            <p:cNvPr id="25" name="Text Box 24">
              <a:extLst>
                <a:ext uri="{FF2B5EF4-FFF2-40B4-BE49-F238E27FC236}">
                  <a16:creationId xmlns:a16="http://schemas.microsoft.com/office/drawing/2014/main" id="{57FB4DA9-C1AE-4714-883B-EBD3D7448816}"/>
                </a:ext>
              </a:extLst>
            </p:cNvPr>
            <p:cNvSpPr txBox="1">
              <a:spLocks noChangeArrowheads="1"/>
            </p:cNvSpPr>
            <p:nvPr/>
          </p:nvSpPr>
          <p:spPr bwMode="auto">
            <a:xfrm>
              <a:off x="7494588" y="3672060"/>
              <a:ext cx="1828800" cy="62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buClr>
                  <a:srgbClr val="333399"/>
                </a:buClr>
                <a:buFont typeface="Tahoma" pitchFamily="34" charset="0"/>
                <a:buNone/>
              </a:pPr>
              <a:r>
                <a:rPr lang="en-GB" altLang="nl-NL" sz="1200">
                  <a:cs typeface="Tahoma" pitchFamily="34" charset="0"/>
                </a:rPr>
                <a:t>-Pharmacovigilance</a:t>
              </a:r>
            </a:p>
            <a:p>
              <a:pPr>
                <a:buClr>
                  <a:srgbClr val="333399"/>
                </a:buClr>
                <a:buFont typeface="Tahoma" pitchFamily="34" charset="0"/>
                <a:buNone/>
              </a:pPr>
              <a:r>
                <a:rPr lang="en-GB" altLang="nl-NL" sz="1200">
                  <a:cs typeface="Tahoma" pitchFamily="34" charset="0"/>
                </a:rPr>
                <a:t>-Variations</a:t>
              </a:r>
            </a:p>
            <a:p>
              <a:pPr>
                <a:buClr>
                  <a:srgbClr val="333399"/>
                </a:buClr>
                <a:buFont typeface="Tahoma" pitchFamily="34" charset="0"/>
                <a:buNone/>
              </a:pPr>
              <a:r>
                <a:rPr lang="en-GB" altLang="nl-NL" sz="1200">
                  <a:cs typeface="Tahoma" pitchFamily="34" charset="0"/>
                </a:rPr>
                <a:t>-Extensions</a:t>
              </a:r>
            </a:p>
            <a:p>
              <a:pPr>
                <a:buClr>
                  <a:srgbClr val="333399"/>
                </a:buClr>
                <a:buFont typeface="Tahoma" pitchFamily="34" charset="0"/>
                <a:buNone/>
              </a:pPr>
              <a:r>
                <a:rPr lang="en-GB" altLang="nl-NL" sz="1200">
                  <a:cs typeface="Tahoma" pitchFamily="34" charset="0"/>
                </a:rPr>
                <a:t>-Renewal</a:t>
              </a:r>
            </a:p>
          </p:txBody>
        </p:sp>
        <p:sp>
          <p:nvSpPr>
            <p:cNvPr id="26" name="Line 25">
              <a:extLst>
                <a:ext uri="{FF2B5EF4-FFF2-40B4-BE49-F238E27FC236}">
                  <a16:creationId xmlns:a16="http://schemas.microsoft.com/office/drawing/2014/main" id="{2BAB3A91-9341-4234-8DC3-F400412ECC5C}"/>
                </a:ext>
              </a:extLst>
            </p:cNvPr>
            <p:cNvSpPr>
              <a:spLocks noChangeShapeType="1"/>
            </p:cNvSpPr>
            <p:nvPr/>
          </p:nvSpPr>
          <p:spPr bwMode="auto">
            <a:xfrm>
              <a:off x="2914650" y="1816100"/>
              <a:ext cx="1588" cy="971550"/>
            </a:xfrm>
            <a:prstGeom prst="line">
              <a:avLst/>
            </a:prstGeom>
            <a:noFill/>
            <a:ln w="12700">
              <a:solidFill>
                <a:srgbClr val="2D2D8A"/>
              </a:solidFill>
              <a:prstDash val="dash"/>
              <a:miter lim="800000"/>
              <a:headEnd/>
              <a:tailEnd/>
            </a:ln>
            <a:extLst>
              <a:ext uri="{909E8E84-426E-40DD-AFC4-6F175D3DCCD1}">
                <a14:hiddenFill xmlns:a14="http://schemas.microsoft.com/office/drawing/2010/main">
                  <a:noFill/>
                </a14:hiddenFill>
              </a:ext>
            </a:extLst>
          </p:spPr>
          <p:txBody>
            <a:bodyPr/>
            <a:lstStyle/>
            <a:p>
              <a:endParaRPr lang="nl-NL"/>
            </a:p>
          </p:txBody>
        </p:sp>
        <p:sp>
          <p:nvSpPr>
            <p:cNvPr id="27" name="Line 26">
              <a:extLst>
                <a:ext uri="{FF2B5EF4-FFF2-40B4-BE49-F238E27FC236}">
                  <a16:creationId xmlns:a16="http://schemas.microsoft.com/office/drawing/2014/main" id="{37880F03-2D0D-4B0C-9F88-5EAEC8218AA0}"/>
                </a:ext>
              </a:extLst>
            </p:cNvPr>
            <p:cNvSpPr>
              <a:spLocks noChangeShapeType="1"/>
            </p:cNvSpPr>
            <p:nvPr/>
          </p:nvSpPr>
          <p:spPr bwMode="auto">
            <a:xfrm>
              <a:off x="3667125" y="3784600"/>
              <a:ext cx="1588" cy="849313"/>
            </a:xfrm>
            <a:prstGeom prst="line">
              <a:avLst/>
            </a:prstGeom>
            <a:noFill/>
            <a:ln w="12700">
              <a:solidFill>
                <a:srgbClr val="2D2D8A"/>
              </a:solidFill>
              <a:prstDash val="dash"/>
              <a:miter lim="800000"/>
              <a:headEnd/>
              <a:tailEnd/>
            </a:ln>
            <a:extLst>
              <a:ext uri="{909E8E84-426E-40DD-AFC4-6F175D3DCCD1}">
                <a14:hiddenFill xmlns:a14="http://schemas.microsoft.com/office/drawing/2010/main">
                  <a:noFill/>
                </a14:hiddenFill>
              </a:ext>
            </a:extLst>
          </p:spPr>
          <p:txBody>
            <a:bodyPr/>
            <a:lstStyle/>
            <a:p>
              <a:endParaRPr lang="nl-NL"/>
            </a:p>
          </p:txBody>
        </p:sp>
        <p:sp>
          <p:nvSpPr>
            <p:cNvPr id="28" name="Line 30">
              <a:extLst>
                <a:ext uri="{FF2B5EF4-FFF2-40B4-BE49-F238E27FC236}">
                  <a16:creationId xmlns:a16="http://schemas.microsoft.com/office/drawing/2014/main" id="{9FF0205C-B81F-4E94-9A31-ECE1FFBA2ED9}"/>
                </a:ext>
              </a:extLst>
            </p:cNvPr>
            <p:cNvSpPr>
              <a:spLocks noChangeShapeType="1"/>
            </p:cNvSpPr>
            <p:nvPr/>
          </p:nvSpPr>
          <p:spPr bwMode="auto">
            <a:xfrm>
              <a:off x="144463" y="2514600"/>
              <a:ext cx="1587" cy="1943100"/>
            </a:xfrm>
            <a:prstGeom prst="line">
              <a:avLst/>
            </a:prstGeom>
            <a:noFill/>
            <a:ln w="12700">
              <a:solidFill>
                <a:srgbClr val="2D2D8A"/>
              </a:solidFill>
              <a:miter lim="800000"/>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29" name="Text Box 31">
              <a:extLst>
                <a:ext uri="{FF2B5EF4-FFF2-40B4-BE49-F238E27FC236}">
                  <a16:creationId xmlns:a16="http://schemas.microsoft.com/office/drawing/2014/main" id="{A3121733-B472-4E37-9DA1-12CBA4B9B9FC}"/>
                </a:ext>
              </a:extLst>
            </p:cNvPr>
            <p:cNvSpPr txBox="1">
              <a:spLocks noChangeArrowheads="1"/>
            </p:cNvSpPr>
            <p:nvPr/>
          </p:nvSpPr>
          <p:spPr bwMode="auto">
            <a:xfrm>
              <a:off x="29555" y="4456113"/>
              <a:ext cx="1047379" cy="19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100">
                  <a:solidFill>
                    <a:srgbClr val="000000"/>
                  </a:solidFill>
                </a:rPr>
                <a:t>-12 to -36m</a:t>
              </a:r>
            </a:p>
          </p:txBody>
        </p:sp>
        <p:sp>
          <p:nvSpPr>
            <p:cNvPr id="30" name="Line 32">
              <a:extLst>
                <a:ext uri="{FF2B5EF4-FFF2-40B4-BE49-F238E27FC236}">
                  <a16:creationId xmlns:a16="http://schemas.microsoft.com/office/drawing/2014/main" id="{A52381A9-65DA-4871-AC3A-F8AAD345AA0C}"/>
                </a:ext>
              </a:extLst>
            </p:cNvPr>
            <p:cNvSpPr>
              <a:spLocks noChangeShapeType="1"/>
            </p:cNvSpPr>
            <p:nvPr/>
          </p:nvSpPr>
          <p:spPr bwMode="auto">
            <a:xfrm flipH="1">
              <a:off x="401638" y="2514600"/>
              <a:ext cx="14287" cy="1668463"/>
            </a:xfrm>
            <a:prstGeom prst="line">
              <a:avLst/>
            </a:prstGeom>
            <a:noFill/>
            <a:ln w="12700">
              <a:solidFill>
                <a:srgbClr val="2D2D8A"/>
              </a:solidFill>
              <a:miter lim="800000"/>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1" name="Line 33">
              <a:extLst>
                <a:ext uri="{FF2B5EF4-FFF2-40B4-BE49-F238E27FC236}">
                  <a16:creationId xmlns:a16="http://schemas.microsoft.com/office/drawing/2014/main" id="{7E6714FD-310D-48EA-BE9F-EC233D0DD57B}"/>
                </a:ext>
              </a:extLst>
            </p:cNvPr>
            <p:cNvSpPr>
              <a:spLocks noChangeShapeType="1"/>
            </p:cNvSpPr>
            <p:nvPr/>
          </p:nvSpPr>
          <p:spPr bwMode="auto">
            <a:xfrm>
              <a:off x="1049338" y="2532063"/>
              <a:ext cx="0" cy="533400"/>
            </a:xfrm>
            <a:prstGeom prst="line">
              <a:avLst/>
            </a:prstGeom>
            <a:noFill/>
            <a:ln w="12700">
              <a:solidFill>
                <a:srgbClr val="2D2D8A"/>
              </a:solidFill>
              <a:miter lim="800000"/>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2" name="Text Box 34">
              <a:extLst>
                <a:ext uri="{FF2B5EF4-FFF2-40B4-BE49-F238E27FC236}">
                  <a16:creationId xmlns:a16="http://schemas.microsoft.com/office/drawing/2014/main" id="{484AB334-B2CD-41FF-A27C-5DA81EA5B04C}"/>
                </a:ext>
              </a:extLst>
            </p:cNvPr>
            <p:cNvSpPr txBox="1">
              <a:spLocks noChangeArrowheads="1"/>
            </p:cNvSpPr>
            <p:nvPr/>
          </p:nvSpPr>
          <p:spPr bwMode="auto">
            <a:xfrm>
              <a:off x="657225" y="3065463"/>
              <a:ext cx="1039813" cy="45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100">
                  <a:solidFill>
                    <a:srgbClr val="000000"/>
                  </a:solidFill>
                </a:rPr>
                <a:t>-7/6m Pre-submission meeting</a:t>
              </a:r>
            </a:p>
          </p:txBody>
        </p:sp>
        <p:sp>
          <p:nvSpPr>
            <p:cNvPr id="33" name="Text Box 36">
              <a:extLst>
                <a:ext uri="{FF2B5EF4-FFF2-40B4-BE49-F238E27FC236}">
                  <a16:creationId xmlns:a16="http://schemas.microsoft.com/office/drawing/2014/main" id="{47B6881D-A3B6-4E16-9ED5-CD1A7A8F0DF3}"/>
                </a:ext>
              </a:extLst>
            </p:cNvPr>
            <p:cNvSpPr txBox="1">
              <a:spLocks noChangeArrowheads="1"/>
            </p:cNvSpPr>
            <p:nvPr/>
          </p:nvSpPr>
          <p:spPr bwMode="auto">
            <a:xfrm>
              <a:off x="90488" y="4192588"/>
              <a:ext cx="1025525" cy="19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pPr>
              <a:r>
                <a:rPr lang="en-GB" altLang="nl-NL" sz="1100">
                  <a:solidFill>
                    <a:srgbClr val="000000"/>
                  </a:solidFill>
                </a:rPr>
                <a:t>-18 to -7m</a:t>
              </a:r>
            </a:p>
          </p:txBody>
        </p:sp>
        <p:sp>
          <p:nvSpPr>
            <p:cNvPr id="34" name="AutoShape 37">
              <a:extLst>
                <a:ext uri="{FF2B5EF4-FFF2-40B4-BE49-F238E27FC236}">
                  <a16:creationId xmlns:a16="http://schemas.microsoft.com/office/drawing/2014/main" id="{13E1FDBE-C69E-4D20-BF91-EEEEF470C437}"/>
                </a:ext>
              </a:extLst>
            </p:cNvPr>
            <p:cNvSpPr>
              <a:spLocks noChangeArrowheads="1"/>
            </p:cNvSpPr>
            <p:nvPr/>
          </p:nvSpPr>
          <p:spPr bwMode="auto">
            <a:xfrm>
              <a:off x="76203" y="1876425"/>
              <a:ext cx="1541463" cy="800100"/>
            </a:xfrm>
            <a:prstGeom prst="rightArrow">
              <a:avLst>
                <a:gd name="adj1" fmla="val 52676"/>
                <a:gd name="adj2" fmla="val 41589"/>
              </a:avLst>
            </a:prstGeom>
            <a:solidFill>
              <a:schemeClr val="accent3">
                <a:lumMod val="75000"/>
              </a:schemeClr>
            </a:solidFill>
            <a:ln w="2844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lvl1pPr marL="188913" defTabSz="449263" eaLnBrk="0" hangingPunct="0">
                <a:lnSpc>
                  <a:spcPts val="2800"/>
                </a:lnSpc>
                <a:spcAft>
                  <a:spcPts val="1200"/>
                </a:spcAft>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600">
                  <a:solidFill>
                    <a:schemeClr val="tx1"/>
                  </a:solidFill>
                  <a:latin typeface="Verdana" pitchFamily="34" charset="0"/>
                  <a:cs typeface="Arial" charset="0"/>
                </a:defRPr>
              </a:lvl1pPr>
              <a:lvl2pPr marL="742950" indent="-285750" defTabSz="449263" eaLnBrk="0" hangingPunct="0">
                <a:lnSpc>
                  <a:spcPts val="2600"/>
                </a:lnSpc>
                <a:spcAft>
                  <a:spcPts val="800"/>
                </a:spcAft>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400">
                  <a:solidFill>
                    <a:schemeClr val="tx1"/>
                  </a:solidFill>
                  <a:latin typeface="Verdana" pitchFamily="34" charset="0"/>
                  <a:cs typeface="Arial" charset="0"/>
                </a:defRPr>
              </a:lvl2pPr>
              <a:lvl3pPr marL="1143000" indent="-228600" defTabSz="449263" eaLnBrk="0" hangingPunct="0">
                <a:lnSpc>
                  <a:spcPts val="2200"/>
                </a:lnSpc>
                <a:spcAft>
                  <a:spcPts val="600"/>
                </a:spcAft>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3pPr>
              <a:lvl4pPr marL="1600200" indent="-228600" defTabSz="449263" eaLnBrk="0" hangingPunct="0">
                <a:lnSpc>
                  <a:spcPts val="2800"/>
                </a:lnSpc>
                <a:spcAft>
                  <a:spcPct val="30000"/>
                </a:spcAft>
                <a:buClr>
                  <a:schemeClr val="tx1"/>
                </a:buClr>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4pPr>
              <a:lvl5pPr marL="2057400" indent="-228600" defTabSz="449263" eaLnBrk="0" hangingPunct="0">
                <a:lnSpc>
                  <a:spcPts val="2200"/>
                </a:lnSpc>
                <a:spcAft>
                  <a:spcPts val="600"/>
                </a:spcAft>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5pPr>
              <a:lvl6pPr marL="2514600" indent="-228600" defTabSz="449263" eaLnBrk="0" fontAlgn="base" hangingPunct="0">
                <a:lnSpc>
                  <a:spcPts val="2200"/>
                </a:lnSpc>
                <a:spcBef>
                  <a:spcPct val="0"/>
                </a:spcBef>
                <a:spcAft>
                  <a:spcPts val="600"/>
                </a:spcAft>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6pPr>
              <a:lvl7pPr marL="2971800" indent="-228600" defTabSz="449263" eaLnBrk="0" fontAlgn="base" hangingPunct="0">
                <a:lnSpc>
                  <a:spcPts val="2200"/>
                </a:lnSpc>
                <a:spcBef>
                  <a:spcPct val="0"/>
                </a:spcBef>
                <a:spcAft>
                  <a:spcPts val="600"/>
                </a:spcAft>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7pPr>
              <a:lvl8pPr marL="3429000" indent="-228600" defTabSz="449263" eaLnBrk="0" fontAlgn="base" hangingPunct="0">
                <a:lnSpc>
                  <a:spcPts val="2200"/>
                </a:lnSpc>
                <a:spcBef>
                  <a:spcPct val="0"/>
                </a:spcBef>
                <a:spcAft>
                  <a:spcPts val="600"/>
                </a:spcAft>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8pPr>
              <a:lvl9pPr marL="3886200" indent="-228600" defTabSz="449263" eaLnBrk="0" fontAlgn="base" hangingPunct="0">
                <a:lnSpc>
                  <a:spcPts val="2200"/>
                </a:lnSpc>
                <a:spcBef>
                  <a:spcPct val="0"/>
                </a:spcBef>
                <a:spcAft>
                  <a:spcPts val="600"/>
                </a:spcAft>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9pPr>
            </a:lstStyle>
            <a:p>
              <a:pPr fontAlgn="auto">
                <a:lnSpc>
                  <a:spcPct val="100000"/>
                </a:lnSpc>
                <a:spcBef>
                  <a:spcPts val="0"/>
                </a:spcBef>
                <a:spcAft>
                  <a:spcPct val="0"/>
                </a:spcAft>
                <a:buClr>
                  <a:srgbClr val="333399"/>
                </a:buClr>
                <a:buFont typeface="Tahoma" pitchFamily="34" charset="0"/>
                <a:buNone/>
                <a:defRPr/>
              </a:pPr>
              <a:r>
                <a:rPr lang="en-GB" altLang="en-US" sz="1400" dirty="0">
                  <a:solidFill>
                    <a:schemeClr val="tx2">
                      <a:lumMod val="75000"/>
                    </a:schemeClr>
                  </a:solidFill>
                  <a:latin typeface="Verdana"/>
                  <a:ea typeface="+mn-ea"/>
                </a:rPr>
                <a:t>Pre-submission</a:t>
              </a:r>
            </a:p>
          </p:txBody>
        </p:sp>
        <p:sp>
          <p:nvSpPr>
            <p:cNvPr id="35" name="Text Box 17">
              <a:extLst>
                <a:ext uri="{FF2B5EF4-FFF2-40B4-BE49-F238E27FC236}">
                  <a16:creationId xmlns:a16="http://schemas.microsoft.com/office/drawing/2014/main" id="{AE0E1D74-0AB3-4F24-88BB-D65399DD536F}"/>
                </a:ext>
              </a:extLst>
            </p:cNvPr>
            <p:cNvSpPr txBox="1">
              <a:spLocks noChangeArrowheads="1"/>
            </p:cNvSpPr>
            <p:nvPr/>
          </p:nvSpPr>
          <p:spPr bwMode="auto">
            <a:xfrm>
              <a:off x="4463077" y="1477963"/>
              <a:ext cx="879834" cy="27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800">
                  <a:solidFill>
                    <a:srgbClr val="2D2D8A"/>
                  </a:solidFill>
                </a:rPr>
                <a:t>D.180</a:t>
              </a:r>
            </a:p>
          </p:txBody>
        </p:sp>
        <p:sp>
          <p:nvSpPr>
            <p:cNvPr id="36" name="Oval 3">
              <a:extLst>
                <a:ext uri="{FF2B5EF4-FFF2-40B4-BE49-F238E27FC236}">
                  <a16:creationId xmlns:a16="http://schemas.microsoft.com/office/drawing/2014/main" id="{47FD80AB-467C-4483-8C36-CBC0A55FA76F}"/>
                </a:ext>
              </a:extLst>
            </p:cNvPr>
            <p:cNvSpPr>
              <a:spLocks noChangeArrowheads="1"/>
            </p:cNvSpPr>
            <p:nvPr/>
          </p:nvSpPr>
          <p:spPr bwMode="auto">
            <a:xfrm>
              <a:off x="4884738" y="1987155"/>
              <a:ext cx="690562" cy="5453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defTabSz="449263" eaLnBrk="0" hangingPunct="0">
                <a:lnSpc>
                  <a:spcPts val="2800"/>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Verdana" pitchFamily="34" charset="0"/>
                  <a:cs typeface="Arial" charset="0"/>
                </a:defRPr>
              </a:lvl1pPr>
              <a:lvl2pPr marL="742950" indent="-285750" defTabSz="449263" eaLnBrk="0" hangingPunct="0">
                <a:lnSpc>
                  <a:spcPts val="2600"/>
                </a:lnSpc>
                <a:spcAft>
                  <a:spcPts val="80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cs typeface="Arial" charset="0"/>
                </a:defRPr>
              </a:lvl2pPr>
              <a:lvl3pPr marL="1143000" indent="-228600" defTabSz="449263" eaLnBrk="0" hangingPunct="0">
                <a:lnSpc>
                  <a:spcPts val="2200"/>
                </a:lnSpc>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3pPr>
              <a:lvl4pPr marL="1600200" indent="-228600" defTabSz="449263" eaLnBrk="0" hangingPunct="0">
                <a:lnSpc>
                  <a:spcPts val="2800"/>
                </a:lnSpc>
                <a:spcAft>
                  <a:spcPct val="300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4pPr>
              <a:lvl5pPr marL="2057400" indent="-228600" defTabSz="449263" eaLnBrk="0" hangingPunct="0">
                <a:lnSpc>
                  <a:spcPts val="2200"/>
                </a:lnSpc>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5pPr>
              <a:lvl6pPr marL="25146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6pPr>
              <a:lvl7pPr marL="29718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7pPr>
              <a:lvl8pPr marL="34290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8pPr>
              <a:lvl9pPr marL="38862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9pPr>
            </a:lstStyle>
            <a:p>
              <a:pPr fontAlgn="auto">
                <a:lnSpc>
                  <a:spcPct val="100000"/>
                </a:lnSpc>
                <a:spcBef>
                  <a:spcPts val="0"/>
                </a:spcBef>
                <a:spcAft>
                  <a:spcPct val="0"/>
                </a:spcAft>
                <a:buClr>
                  <a:srgbClr val="333399"/>
                </a:buClr>
                <a:buFont typeface="Tahoma" pitchFamily="34" charset="0"/>
                <a:buNone/>
                <a:defRPr/>
              </a:pPr>
              <a:r>
                <a:rPr lang="en-GB" altLang="en-US" sz="1400" dirty="0">
                  <a:solidFill>
                    <a:schemeClr val="tx2">
                      <a:lumMod val="75000"/>
                    </a:schemeClr>
                  </a:solidFill>
                  <a:latin typeface="Verdana"/>
                </a:rPr>
                <a:t>Clock </a:t>
              </a:r>
            </a:p>
            <a:p>
              <a:pPr fontAlgn="auto">
                <a:lnSpc>
                  <a:spcPct val="100000"/>
                </a:lnSpc>
                <a:spcBef>
                  <a:spcPts val="0"/>
                </a:spcBef>
                <a:spcAft>
                  <a:spcPct val="0"/>
                </a:spcAft>
                <a:buClr>
                  <a:srgbClr val="333399"/>
                </a:buClr>
                <a:buFont typeface="Tahoma" pitchFamily="34" charset="0"/>
                <a:buNone/>
                <a:defRPr/>
              </a:pPr>
              <a:r>
                <a:rPr lang="en-GB" altLang="en-US" sz="1400" dirty="0">
                  <a:solidFill>
                    <a:schemeClr val="tx2">
                      <a:lumMod val="75000"/>
                    </a:schemeClr>
                  </a:solidFill>
                  <a:latin typeface="Verdana"/>
                </a:rPr>
                <a:t>Stop</a:t>
              </a:r>
            </a:p>
          </p:txBody>
        </p:sp>
        <p:sp>
          <p:nvSpPr>
            <p:cNvPr id="37" name="Text Box 21">
              <a:extLst>
                <a:ext uri="{FF2B5EF4-FFF2-40B4-BE49-F238E27FC236}">
                  <a16:creationId xmlns:a16="http://schemas.microsoft.com/office/drawing/2014/main" id="{4A795E33-4D6E-4E26-8E66-9E1068B2F5F0}"/>
                </a:ext>
              </a:extLst>
            </p:cNvPr>
            <p:cNvSpPr txBox="1">
              <a:spLocks noChangeArrowheads="1"/>
            </p:cNvSpPr>
            <p:nvPr/>
          </p:nvSpPr>
          <p:spPr bwMode="auto">
            <a:xfrm>
              <a:off x="4572000" y="2787650"/>
              <a:ext cx="798513" cy="27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800">
                  <a:solidFill>
                    <a:srgbClr val="CC3300"/>
                  </a:solidFill>
                </a:rPr>
                <a:t>LoOI</a:t>
              </a:r>
            </a:p>
          </p:txBody>
        </p:sp>
        <p:sp>
          <p:nvSpPr>
            <p:cNvPr id="38" name="Line 25">
              <a:extLst>
                <a:ext uri="{FF2B5EF4-FFF2-40B4-BE49-F238E27FC236}">
                  <a16:creationId xmlns:a16="http://schemas.microsoft.com/office/drawing/2014/main" id="{895D4C67-CF3E-4EFD-A66A-311C78212BC8}"/>
                </a:ext>
              </a:extLst>
            </p:cNvPr>
            <p:cNvSpPr>
              <a:spLocks noChangeShapeType="1"/>
            </p:cNvSpPr>
            <p:nvPr/>
          </p:nvSpPr>
          <p:spPr bwMode="auto">
            <a:xfrm flipH="1">
              <a:off x="5580063" y="1762125"/>
              <a:ext cx="0" cy="1616075"/>
            </a:xfrm>
            <a:prstGeom prst="line">
              <a:avLst/>
            </a:prstGeom>
            <a:noFill/>
            <a:ln w="12700">
              <a:solidFill>
                <a:srgbClr val="2D2D8A"/>
              </a:solidFill>
              <a:prstDash val="dash"/>
              <a:miter lim="800000"/>
              <a:headEnd/>
              <a:tailEnd/>
            </a:ln>
            <a:extLst>
              <a:ext uri="{909E8E84-426E-40DD-AFC4-6F175D3DCCD1}">
                <a14:hiddenFill xmlns:a14="http://schemas.microsoft.com/office/drawing/2010/main">
                  <a:noFill/>
                </a14:hiddenFill>
              </a:ext>
            </a:extLst>
          </p:spPr>
          <p:txBody>
            <a:bodyPr/>
            <a:lstStyle/>
            <a:p>
              <a:endParaRPr lang="nl-NL"/>
            </a:p>
          </p:txBody>
        </p:sp>
        <p:sp>
          <p:nvSpPr>
            <p:cNvPr id="39" name="Text Box 6">
              <a:extLst>
                <a:ext uri="{FF2B5EF4-FFF2-40B4-BE49-F238E27FC236}">
                  <a16:creationId xmlns:a16="http://schemas.microsoft.com/office/drawing/2014/main" id="{C9F0BF24-7CBE-4B1B-B52C-1EA28E6035D8}"/>
                </a:ext>
              </a:extLst>
            </p:cNvPr>
            <p:cNvSpPr txBox="1">
              <a:spLocks noChangeArrowheads="1"/>
            </p:cNvSpPr>
            <p:nvPr/>
          </p:nvSpPr>
          <p:spPr bwMode="auto">
            <a:xfrm>
              <a:off x="7591312" y="2132864"/>
              <a:ext cx="935099" cy="2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lgn="l" defTabSz="449263" eaLnBrk="0" hangingPunct="0">
                <a:lnSpc>
                  <a:spcPts val="2800"/>
                </a:lnSpc>
                <a:spcAft>
                  <a:spcPts val="1200"/>
                </a:spcAft>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1pPr>
              <a:lvl2pPr marL="742950" indent="-285750" algn="l" defTabSz="449263" eaLnBrk="0" hangingPunct="0">
                <a:lnSpc>
                  <a:spcPts val="2400"/>
                </a:lnSpc>
                <a:spcAft>
                  <a:spcPts val="800"/>
                </a:spcAft>
                <a:buClr>
                  <a:schemeClr val="tx1"/>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cs typeface="Arial" charset="0"/>
                </a:defRPr>
              </a:lvl2pPr>
              <a:lvl3pPr marL="1143000" indent="-228600" algn="l" defTabSz="449263" eaLnBrk="0" hangingPunct="0">
                <a:lnSpc>
                  <a:spcPts val="2400"/>
                </a:lnSpc>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Verdana" pitchFamily="34" charset="0"/>
                  <a:cs typeface="Arial" charset="0"/>
                </a:defRPr>
              </a:lvl3pPr>
              <a:lvl4pPr marL="1600200" indent="-228600" algn="l" defTabSz="449263" eaLnBrk="0" hangingPunct="0">
                <a:lnSpc>
                  <a:spcPts val="2000"/>
                </a:lnSpc>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pitchFamily="34" charset="0"/>
                  <a:cs typeface="Arial" charset="0"/>
                </a:defRPr>
              </a:lvl4pPr>
              <a:lvl5pPr marL="2057400" indent="-228600" algn="l" defTabSz="449263" eaLnBrk="0" hangingPunct="0">
                <a:lnSpc>
                  <a:spcPts val="2000"/>
                </a:lnSpc>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pitchFamily="34" charset="0"/>
                  <a:cs typeface="Arial" charset="0"/>
                </a:defRPr>
              </a:lvl5pPr>
              <a:lvl6pPr marL="2514600" indent="-228600" defTabSz="449263" eaLnBrk="0" fontAlgn="base" hangingPunct="0">
                <a:lnSpc>
                  <a:spcPts val="2000"/>
                </a:lnSpc>
                <a:spcBef>
                  <a:spcPct val="0"/>
                </a:spcBef>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pitchFamily="34" charset="0"/>
                  <a:cs typeface="Arial" charset="0"/>
                </a:defRPr>
              </a:lvl6pPr>
              <a:lvl7pPr marL="2971800" indent="-228600" defTabSz="449263" eaLnBrk="0" fontAlgn="base" hangingPunct="0">
                <a:lnSpc>
                  <a:spcPts val="2000"/>
                </a:lnSpc>
                <a:spcBef>
                  <a:spcPct val="0"/>
                </a:spcBef>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pitchFamily="34" charset="0"/>
                  <a:cs typeface="Arial" charset="0"/>
                </a:defRPr>
              </a:lvl7pPr>
              <a:lvl8pPr marL="3429000" indent="-228600" defTabSz="449263" eaLnBrk="0" fontAlgn="base" hangingPunct="0">
                <a:lnSpc>
                  <a:spcPts val="2000"/>
                </a:lnSpc>
                <a:spcBef>
                  <a:spcPct val="0"/>
                </a:spcBef>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pitchFamily="34" charset="0"/>
                  <a:cs typeface="Arial" charset="0"/>
                </a:defRPr>
              </a:lvl8pPr>
              <a:lvl9pPr marL="3886200" indent="-228600" defTabSz="449263" eaLnBrk="0" fontAlgn="base" hangingPunct="0">
                <a:lnSpc>
                  <a:spcPts val="2000"/>
                </a:lnSpc>
                <a:spcBef>
                  <a:spcPct val="0"/>
                </a:spcBef>
                <a:spcAft>
                  <a:spcPts val="6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pitchFamily="34" charset="0"/>
                  <a:cs typeface="Arial" charset="0"/>
                </a:defRPr>
              </a:lvl9pPr>
            </a:lstStyle>
            <a:p>
              <a:pPr algn="ctr" fontAlgn="auto">
                <a:lnSpc>
                  <a:spcPct val="100000"/>
                </a:lnSpc>
                <a:spcBef>
                  <a:spcPts val="0"/>
                </a:spcBef>
                <a:spcAft>
                  <a:spcPct val="0"/>
                </a:spcAft>
                <a:buClr>
                  <a:srgbClr val="333399"/>
                </a:buClr>
                <a:buFont typeface="Tahoma" pitchFamily="34" charset="0"/>
                <a:buNone/>
                <a:defRPr/>
              </a:pPr>
              <a:r>
                <a:rPr lang="en-GB" altLang="en-US" sz="1400" dirty="0">
                  <a:solidFill>
                    <a:schemeClr val="tx2">
                      <a:lumMod val="75000"/>
                    </a:schemeClr>
                  </a:solidFill>
                  <a:ea typeface="+mn-ea"/>
                </a:rPr>
                <a:t>Decision</a:t>
              </a:r>
            </a:p>
          </p:txBody>
        </p:sp>
        <p:sp>
          <p:nvSpPr>
            <p:cNvPr id="40" name="AutoShape 4">
              <a:extLst>
                <a:ext uri="{FF2B5EF4-FFF2-40B4-BE49-F238E27FC236}">
                  <a16:creationId xmlns:a16="http://schemas.microsoft.com/office/drawing/2014/main" id="{FA064E1C-DB0A-4014-9E7B-D63B3E9760F9}"/>
                </a:ext>
              </a:extLst>
            </p:cNvPr>
            <p:cNvSpPr>
              <a:spLocks noChangeArrowheads="1"/>
            </p:cNvSpPr>
            <p:nvPr/>
          </p:nvSpPr>
          <p:spPr bwMode="auto">
            <a:xfrm>
              <a:off x="5596733" y="1869282"/>
              <a:ext cx="972443" cy="798910"/>
            </a:xfrm>
            <a:prstGeom prst="rightArrow">
              <a:avLst>
                <a:gd name="adj1" fmla="val 50000"/>
                <a:gd name="adj2" fmla="val 25000"/>
              </a:avLst>
            </a:prstGeom>
            <a:solidFill>
              <a:schemeClr val="accent3">
                <a:lumMod val="75000"/>
              </a:schemeClr>
            </a:solidFill>
            <a:ln w="2844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pPr defTabSz="449263" eaLnBrk="0" fontAlgn="auto" hangingPunct="0">
                <a:spcBef>
                  <a:spcPts val="0"/>
                </a:spcBef>
                <a:spcAft>
                  <a:spcPts val="0"/>
                </a:spcAft>
                <a:buClr>
                  <a:srgbClr val="333399"/>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dirty="0">
                  <a:solidFill>
                    <a:schemeClr val="tx2">
                      <a:lumMod val="75000"/>
                    </a:schemeClr>
                  </a:solidFill>
                  <a:latin typeface="+mn-lt"/>
                  <a:ea typeface="Verdana" panose="020B0604030504040204" pitchFamily="34" charset="0"/>
                  <a:cs typeface="Verdana" panose="020B0604030504040204" pitchFamily="34" charset="0"/>
                </a:rPr>
                <a:t>Final </a:t>
              </a:r>
            </a:p>
            <a:p>
              <a:pPr defTabSz="449263" eaLnBrk="0" fontAlgn="auto" hangingPunct="0">
                <a:spcBef>
                  <a:spcPts val="0"/>
                </a:spcBef>
                <a:spcAft>
                  <a:spcPts val="0"/>
                </a:spcAft>
                <a:buClr>
                  <a:srgbClr val="333399"/>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dirty="0">
                  <a:solidFill>
                    <a:schemeClr val="tx2">
                      <a:lumMod val="75000"/>
                    </a:schemeClr>
                  </a:solidFill>
                  <a:latin typeface="+mn-lt"/>
                  <a:ea typeface="Verdana" panose="020B0604030504040204" pitchFamily="34" charset="0"/>
                  <a:cs typeface="Verdana" panose="020B0604030504040204" pitchFamily="34" charset="0"/>
                </a:rPr>
                <a:t>Ev</a:t>
              </a:r>
              <a:r>
                <a:rPr lang="en-GB" sz="1400" dirty="0">
                  <a:solidFill>
                    <a:schemeClr val="tx2">
                      <a:lumMod val="75000"/>
                    </a:schemeClr>
                  </a:solidFill>
                  <a:ea typeface="Verdana" panose="020B0604030504040204" pitchFamily="34" charset="0"/>
                  <a:cs typeface="Verdana" panose="020B0604030504040204" pitchFamily="34" charset="0"/>
                </a:rPr>
                <a:t>aluation</a:t>
              </a:r>
              <a:endParaRPr lang="en-GB" sz="1400" dirty="0">
                <a:solidFill>
                  <a:schemeClr val="tx2">
                    <a:lumMod val="75000"/>
                  </a:schemeClr>
                </a:solidFill>
                <a:latin typeface="+mn-lt"/>
                <a:ea typeface="Verdana" panose="020B0604030504040204" pitchFamily="34" charset="0"/>
                <a:cs typeface="Verdana" panose="020B0604030504040204" pitchFamily="34" charset="0"/>
              </a:endParaRPr>
            </a:p>
          </p:txBody>
        </p:sp>
        <p:sp>
          <p:nvSpPr>
            <p:cNvPr id="41" name="Line 26">
              <a:extLst>
                <a:ext uri="{FF2B5EF4-FFF2-40B4-BE49-F238E27FC236}">
                  <a16:creationId xmlns:a16="http://schemas.microsoft.com/office/drawing/2014/main" id="{8C35ADF8-5DC0-4656-883C-F415A8229EAB}"/>
                </a:ext>
              </a:extLst>
            </p:cNvPr>
            <p:cNvSpPr>
              <a:spLocks noChangeShapeType="1"/>
            </p:cNvSpPr>
            <p:nvPr/>
          </p:nvSpPr>
          <p:spPr bwMode="auto">
            <a:xfrm flipH="1">
              <a:off x="5581650" y="3783013"/>
              <a:ext cx="0" cy="895350"/>
            </a:xfrm>
            <a:prstGeom prst="line">
              <a:avLst/>
            </a:prstGeom>
            <a:noFill/>
            <a:ln w="12700">
              <a:solidFill>
                <a:srgbClr val="2D2D8A"/>
              </a:solidFill>
              <a:prstDash val="dash"/>
              <a:miter lim="800000"/>
              <a:headEnd/>
              <a:tailEnd/>
            </a:ln>
            <a:extLst>
              <a:ext uri="{909E8E84-426E-40DD-AFC4-6F175D3DCCD1}">
                <a14:hiddenFill xmlns:a14="http://schemas.microsoft.com/office/drawing/2010/main">
                  <a:noFill/>
                </a14:hiddenFill>
              </a:ext>
            </a:extLst>
          </p:spPr>
          <p:txBody>
            <a:bodyPr/>
            <a:lstStyle/>
            <a:p>
              <a:endParaRPr lang="nl-NL"/>
            </a:p>
          </p:txBody>
        </p:sp>
        <p:sp>
          <p:nvSpPr>
            <p:cNvPr id="42" name="Text Box 17">
              <a:extLst>
                <a:ext uri="{FF2B5EF4-FFF2-40B4-BE49-F238E27FC236}">
                  <a16:creationId xmlns:a16="http://schemas.microsoft.com/office/drawing/2014/main" id="{2281948D-E04E-4423-8670-668DE31B1B24}"/>
                </a:ext>
              </a:extLst>
            </p:cNvPr>
            <p:cNvSpPr txBox="1">
              <a:spLocks noChangeArrowheads="1"/>
            </p:cNvSpPr>
            <p:nvPr/>
          </p:nvSpPr>
          <p:spPr bwMode="auto">
            <a:xfrm>
              <a:off x="5313977" y="1476375"/>
              <a:ext cx="879834" cy="27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800">
                  <a:solidFill>
                    <a:srgbClr val="2D2D8A"/>
                  </a:solidFill>
                </a:rPr>
                <a:t>D.181</a:t>
              </a:r>
            </a:p>
          </p:txBody>
        </p:sp>
        <p:sp>
          <p:nvSpPr>
            <p:cNvPr id="43" name="Line 26">
              <a:extLst>
                <a:ext uri="{FF2B5EF4-FFF2-40B4-BE49-F238E27FC236}">
                  <a16:creationId xmlns:a16="http://schemas.microsoft.com/office/drawing/2014/main" id="{DF38A526-50FC-4E62-9A2D-EFA5121F264B}"/>
                </a:ext>
              </a:extLst>
            </p:cNvPr>
            <p:cNvSpPr>
              <a:spLocks noChangeShapeType="1"/>
            </p:cNvSpPr>
            <p:nvPr/>
          </p:nvSpPr>
          <p:spPr bwMode="auto">
            <a:xfrm>
              <a:off x="4932363" y="3165475"/>
              <a:ext cx="0" cy="1512888"/>
            </a:xfrm>
            <a:prstGeom prst="line">
              <a:avLst/>
            </a:prstGeom>
            <a:noFill/>
            <a:ln w="12700">
              <a:solidFill>
                <a:srgbClr val="2D2D8A"/>
              </a:solidFill>
              <a:prstDash val="dash"/>
              <a:miter lim="800000"/>
              <a:headEnd/>
              <a:tailEnd/>
            </a:ln>
            <a:extLst>
              <a:ext uri="{909E8E84-426E-40DD-AFC4-6F175D3DCCD1}">
                <a14:hiddenFill xmlns:a14="http://schemas.microsoft.com/office/drawing/2010/main">
                  <a:noFill/>
                </a14:hiddenFill>
              </a:ext>
            </a:extLst>
          </p:spPr>
          <p:txBody>
            <a:bodyPr/>
            <a:lstStyle/>
            <a:p>
              <a:endParaRPr lang="nl-NL"/>
            </a:p>
          </p:txBody>
        </p:sp>
        <p:sp>
          <p:nvSpPr>
            <p:cNvPr id="44" name="Text Box 22">
              <a:extLst>
                <a:ext uri="{FF2B5EF4-FFF2-40B4-BE49-F238E27FC236}">
                  <a16:creationId xmlns:a16="http://schemas.microsoft.com/office/drawing/2014/main" id="{13ECBA9E-3DAF-4B7D-8747-AB30C660651F}"/>
                </a:ext>
              </a:extLst>
            </p:cNvPr>
            <p:cNvSpPr txBox="1">
              <a:spLocks noChangeArrowheads="1"/>
            </p:cNvSpPr>
            <p:nvPr/>
          </p:nvSpPr>
          <p:spPr bwMode="auto">
            <a:xfrm>
              <a:off x="5051425" y="3457575"/>
              <a:ext cx="1176338" cy="23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buFont typeface="Tahoma" pitchFamily="34" charset="0"/>
                <a:buNone/>
              </a:pPr>
              <a:r>
                <a:rPr lang="en-GB" altLang="nl-NL" sz="1400">
                  <a:solidFill>
                    <a:srgbClr val="2D2D8A"/>
                  </a:solidFill>
                </a:rPr>
                <a:t>Responses</a:t>
              </a:r>
            </a:p>
          </p:txBody>
        </p:sp>
        <p:sp>
          <p:nvSpPr>
            <p:cNvPr id="45" name="Rectangle 1">
              <a:extLst>
                <a:ext uri="{FF2B5EF4-FFF2-40B4-BE49-F238E27FC236}">
                  <a16:creationId xmlns:a16="http://schemas.microsoft.com/office/drawing/2014/main" id="{DF3000A3-74BF-4C8B-89F8-599FAA8951A1}"/>
                </a:ext>
              </a:extLst>
            </p:cNvPr>
            <p:cNvSpPr>
              <a:spLocks noChangeArrowheads="1"/>
            </p:cNvSpPr>
            <p:nvPr/>
          </p:nvSpPr>
          <p:spPr bwMode="auto">
            <a:xfrm>
              <a:off x="5581650" y="3768725"/>
              <a:ext cx="1036638" cy="90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eaLnBrk="1" hangingPunct="1">
                <a:buClr>
                  <a:srgbClr val="333399"/>
                </a:buClr>
                <a:buFont typeface="Tahoma" pitchFamily="34" charset="0"/>
                <a:buNone/>
              </a:pPr>
              <a:r>
                <a:rPr lang="en-GB" altLang="nl-NL" sz="1200" dirty="0">
                  <a:solidFill>
                    <a:srgbClr val="000000"/>
                  </a:solidFill>
                </a:rPr>
                <a:t>SmPC, PL, labelling, Risk min. measures,</a:t>
              </a:r>
            </a:p>
            <a:p>
              <a:pPr algn="ctr" eaLnBrk="1" hangingPunct="1">
                <a:buClr>
                  <a:srgbClr val="333399"/>
                </a:buClr>
                <a:buFont typeface="Tahoma" pitchFamily="34" charset="0"/>
                <a:buNone/>
              </a:pPr>
              <a:r>
                <a:rPr lang="en-GB" altLang="nl-NL" sz="1200" dirty="0">
                  <a:solidFill>
                    <a:srgbClr val="000000"/>
                  </a:solidFill>
                </a:rPr>
                <a:t>conditions</a:t>
              </a:r>
            </a:p>
            <a:p>
              <a:pPr algn="ctr" eaLnBrk="1" hangingPunct="1">
                <a:buClr>
                  <a:srgbClr val="333399"/>
                </a:buClr>
                <a:buFont typeface="Tahoma" pitchFamily="34" charset="0"/>
                <a:buNone/>
              </a:pPr>
              <a:r>
                <a:rPr lang="en-GB" altLang="nl-NL" sz="1200" dirty="0">
                  <a:solidFill>
                    <a:srgbClr val="000000"/>
                  </a:solidFill>
                </a:rPr>
                <a:t>to MA</a:t>
              </a:r>
            </a:p>
          </p:txBody>
        </p:sp>
        <p:sp>
          <p:nvSpPr>
            <p:cNvPr id="46" name="Text Box 36">
              <a:extLst>
                <a:ext uri="{FF2B5EF4-FFF2-40B4-BE49-F238E27FC236}">
                  <a16:creationId xmlns:a16="http://schemas.microsoft.com/office/drawing/2014/main" id="{7EFFE78A-B9FF-4D9B-97FA-CCDDEEE6738C}"/>
                </a:ext>
              </a:extLst>
            </p:cNvPr>
            <p:cNvSpPr txBox="1">
              <a:spLocks noChangeArrowheads="1"/>
            </p:cNvSpPr>
            <p:nvPr/>
          </p:nvSpPr>
          <p:spPr bwMode="auto">
            <a:xfrm>
              <a:off x="75595" y="1376363"/>
              <a:ext cx="1635232" cy="553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charset="0"/>
                  <a:ea typeface="ＭＳ Ｐゴシック" charset="0"/>
                  <a:cs typeface="Arial"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charset="0"/>
                  <a:ea typeface="Arial" charset="0"/>
                  <a:cs typeface="Arial"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Verdana" charset="0"/>
                  <a:ea typeface="Arial" charset="0"/>
                  <a:cs typeface="Arial"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charset="0"/>
                  <a:ea typeface="Arial" charset="0"/>
                  <a:cs typeface="Arial"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charset="0"/>
                  <a:ea typeface="Arial" charset="0"/>
                  <a:cs typeface="Arial" charset="0"/>
                </a:defRPr>
              </a:lvl5pPr>
              <a:lvl6pPr marL="2514600" indent="-228600" defTabSz="449263" eaLnBrk="0" hangingPunct="0">
                <a:buFont typeface="Verdana"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charset="0"/>
                  <a:ea typeface="Arial" charset="0"/>
                  <a:cs typeface="Arial" charset="0"/>
                </a:defRPr>
              </a:lvl6pPr>
              <a:lvl7pPr marL="2971800" indent="-228600" defTabSz="449263" eaLnBrk="0" hangingPunct="0">
                <a:buFont typeface="Verdana"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charset="0"/>
                  <a:ea typeface="Arial" charset="0"/>
                  <a:cs typeface="Arial" charset="0"/>
                </a:defRPr>
              </a:lvl7pPr>
              <a:lvl8pPr marL="3429000" indent="-228600" defTabSz="449263" eaLnBrk="0" hangingPunct="0">
                <a:buFont typeface="Verdana"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charset="0"/>
                  <a:ea typeface="Arial" charset="0"/>
                  <a:cs typeface="Arial" charset="0"/>
                </a:defRPr>
              </a:lvl8pPr>
              <a:lvl9pPr marL="3886200" indent="-228600" defTabSz="449263" eaLnBrk="0" hangingPunct="0">
                <a:buFont typeface="Verdana"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Verdana" charset="0"/>
                  <a:ea typeface="Arial" charset="0"/>
                  <a:cs typeface="Arial" charset="0"/>
                </a:defRPr>
              </a:lvl9pPr>
            </a:lstStyle>
            <a:p>
              <a:pPr eaLnBrk="0" fontAlgn="auto" hangingPunct="0">
                <a:spcBef>
                  <a:spcPts val="0"/>
                </a:spcBef>
                <a:spcAft>
                  <a:spcPct val="40000"/>
                </a:spcAft>
                <a:buClr>
                  <a:srgbClr val="333399"/>
                </a:buClr>
                <a:buFont typeface="Tahoma" charset="0"/>
                <a:buNone/>
                <a:defRPr/>
              </a:pPr>
              <a:r>
                <a:rPr lang="en-GB" sz="1100">
                  <a:solidFill>
                    <a:srgbClr val="000000"/>
                  </a:solidFill>
                </a:rPr>
                <a:t>Orphan</a:t>
              </a:r>
            </a:p>
            <a:p>
              <a:pPr eaLnBrk="0" fontAlgn="auto" hangingPunct="0">
                <a:spcBef>
                  <a:spcPts val="0"/>
                </a:spcBef>
                <a:spcAft>
                  <a:spcPct val="40000"/>
                </a:spcAft>
                <a:buClr>
                  <a:srgbClr val="333399"/>
                </a:buClr>
                <a:buFont typeface="Tahoma" charset="0"/>
                <a:buNone/>
                <a:defRPr/>
              </a:pPr>
              <a:r>
                <a:rPr lang="en-GB" sz="1100">
                  <a:solidFill>
                    <a:srgbClr val="000000"/>
                  </a:solidFill>
                </a:rPr>
                <a:t>Paediatrics</a:t>
              </a:r>
            </a:p>
            <a:p>
              <a:pPr eaLnBrk="0" fontAlgn="auto" hangingPunct="0">
                <a:spcBef>
                  <a:spcPts val="0"/>
                </a:spcBef>
                <a:spcAft>
                  <a:spcPct val="40000"/>
                </a:spcAft>
                <a:buClr>
                  <a:srgbClr val="333399"/>
                </a:buClr>
                <a:buFont typeface="Tahoma" charset="0"/>
                <a:buNone/>
                <a:defRPr/>
              </a:pPr>
              <a:r>
                <a:rPr lang="en-GB" sz="1100">
                  <a:solidFill>
                    <a:srgbClr val="000000"/>
                  </a:solidFill>
                </a:rPr>
                <a:t>Filing strategy</a:t>
              </a:r>
            </a:p>
          </p:txBody>
        </p:sp>
        <p:sp>
          <p:nvSpPr>
            <p:cNvPr id="47" name="Line 33">
              <a:extLst>
                <a:ext uri="{FF2B5EF4-FFF2-40B4-BE49-F238E27FC236}">
                  <a16:creationId xmlns:a16="http://schemas.microsoft.com/office/drawing/2014/main" id="{3D766C01-3CF3-4125-8B65-BA2A7E9B8BBF}"/>
                </a:ext>
              </a:extLst>
            </p:cNvPr>
            <p:cNvSpPr>
              <a:spLocks noChangeShapeType="1"/>
            </p:cNvSpPr>
            <p:nvPr/>
          </p:nvSpPr>
          <p:spPr bwMode="auto">
            <a:xfrm>
              <a:off x="747713" y="2541588"/>
              <a:ext cx="0" cy="1033462"/>
            </a:xfrm>
            <a:prstGeom prst="line">
              <a:avLst/>
            </a:prstGeom>
            <a:noFill/>
            <a:ln w="12700">
              <a:solidFill>
                <a:srgbClr val="2D2D8A"/>
              </a:solidFill>
              <a:miter lim="800000"/>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48" name="Text Box 34">
              <a:extLst>
                <a:ext uri="{FF2B5EF4-FFF2-40B4-BE49-F238E27FC236}">
                  <a16:creationId xmlns:a16="http://schemas.microsoft.com/office/drawing/2014/main" id="{EC929258-BE7D-4D66-A431-A2ED3C5CBF22}"/>
                </a:ext>
              </a:extLst>
            </p:cNvPr>
            <p:cNvSpPr txBox="1">
              <a:spLocks noChangeArrowheads="1"/>
            </p:cNvSpPr>
            <p:nvPr/>
          </p:nvSpPr>
          <p:spPr bwMode="auto">
            <a:xfrm>
              <a:off x="287338" y="3595688"/>
              <a:ext cx="1189037" cy="45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ea typeface="MS PGothic" pitchFamily="34" charset="-128"/>
                </a:defRPr>
              </a:lvl9pPr>
            </a:lstStyle>
            <a:p>
              <a:pPr algn="ctr">
                <a:buClr>
                  <a:srgbClr val="333399"/>
                </a:buClr>
              </a:pPr>
              <a:r>
                <a:rPr lang="en-GB" altLang="nl-NL" sz="1100">
                  <a:solidFill>
                    <a:srgbClr val="000000"/>
                  </a:solidFill>
                </a:rPr>
                <a:t>-7m rapporteurs appoint.</a:t>
              </a:r>
            </a:p>
          </p:txBody>
        </p:sp>
        <p:sp>
          <p:nvSpPr>
            <p:cNvPr id="49" name="Oval 3">
              <a:extLst>
                <a:ext uri="{FF2B5EF4-FFF2-40B4-BE49-F238E27FC236}">
                  <a16:creationId xmlns:a16="http://schemas.microsoft.com/office/drawing/2014/main" id="{A6BA9951-4837-4399-AB88-E7E7DE3B1030}"/>
                </a:ext>
              </a:extLst>
            </p:cNvPr>
            <p:cNvSpPr>
              <a:spLocks noChangeArrowheads="1"/>
            </p:cNvSpPr>
            <p:nvPr/>
          </p:nvSpPr>
          <p:spPr bwMode="auto">
            <a:xfrm>
              <a:off x="2932113" y="1991917"/>
              <a:ext cx="690562" cy="5453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defTabSz="449263" eaLnBrk="0" hangingPunct="0">
                <a:lnSpc>
                  <a:spcPts val="2800"/>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Verdana" pitchFamily="34" charset="0"/>
                  <a:cs typeface="Arial" charset="0"/>
                </a:defRPr>
              </a:lvl1pPr>
              <a:lvl2pPr marL="742950" indent="-285750" defTabSz="449263" eaLnBrk="0" hangingPunct="0">
                <a:lnSpc>
                  <a:spcPts val="2600"/>
                </a:lnSpc>
                <a:spcAft>
                  <a:spcPts val="80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Verdana" pitchFamily="34" charset="0"/>
                  <a:cs typeface="Arial" charset="0"/>
                </a:defRPr>
              </a:lvl2pPr>
              <a:lvl3pPr marL="1143000" indent="-228600" defTabSz="449263" eaLnBrk="0" hangingPunct="0">
                <a:lnSpc>
                  <a:spcPts val="2200"/>
                </a:lnSpc>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3pPr>
              <a:lvl4pPr marL="1600200" indent="-228600" defTabSz="449263" eaLnBrk="0" hangingPunct="0">
                <a:lnSpc>
                  <a:spcPts val="2800"/>
                </a:lnSpc>
                <a:spcAft>
                  <a:spcPct val="30000"/>
                </a:spcAft>
                <a:buClr>
                  <a:schemeClr val="tx1"/>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4pPr>
              <a:lvl5pPr marL="2057400" indent="-228600" defTabSz="449263" eaLnBrk="0" hangingPunct="0">
                <a:lnSpc>
                  <a:spcPts val="2200"/>
                </a:lnSpc>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5pPr>
              <a:lvl6pPr marL="25146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6pPr>
              <a:lvl7pPr marL="29718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7pPr>
              <a:lvl8pPr marL="34290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8pPr>
              <a:lvl9pPr marL="3886200" indent="-228600" defTabSz="449263" eaLnBrk="0" fontAlgn="base" hangingPunct="0">
                <a:lnSpc>
                  <a:spcPts val="2200"/>
                </a:lnSpc>
                <a:spcBef>
                  <a:spcPct val="0"/>
                </a:spcBef>
                <a:spcAft>
                  <a:spcPts val="600"/>
                </a:spcAft>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cs typeface="Arial" charset="0"/>
                </a:defRPr>
              </a:lvl9pPr>
            </a:lstStyle>
            <a:p>
              <a:pPr fontAlgn="auto">
                <a:lnSpc>
                  <a:spcPct val="100000"/>
                </a:lnSpc>
                <a:spcBef>
                  <a:spcPts val="0"/>
                </a:spcBef>
                <a:spcAft>
                  <a:spcPct val="0"/>
                </a:spcAft>
                <a:buClr>
                  <a:srgbClr val="333399"/>
                </a:buClr>
                <a:buFont typeface="Tahoma" pitchFamily="34" charset="0"/>
                <a:buNone/>
                <a:defRPr/>
              </a:pPr>
              <a:r>
                <a:rPr lang="en-GB" altLang="en-US" sz="1400" dirty="0">
                  <a:solidFill>
                    <a:schemeClr val="tx2">
                      <a:lumMod val="75000"/>
                    </a:schemeClr>
                  </a:solidFill>
                  <a:latin typeface="Verdana"/>
                </a:rPr>
                <a:t>Clock </a:t>
              </a:r>
            </a:p>
            <a:p>
              <a:pPr fontAlgn="auto">
                <a:lnSpc>
                  <a:spcPct val="100000"/>
                </a:lnSpc>
                <a:spcBef>
                  <a:spcPts val="0"/>
                </a:spcBef>
                <a:spcAft>
                  <a:spcPct val="0"/>
                </a:spcAft>
                <a:buClr>
                  <a:srgbClr val="333399"/>
                </a:buClr>
                <a:buFont typeface="Tahoma" pitchFamily="34" charset="0"/>
                <a:buNone/>
                <a:defRPr/>
              </a:pPr>
              <a:r>
                <a:rPr lang="en-GB" altLang="en-US" sz="1400" dirty="0">
                  <a:solidFill>
                    <a:schemeClr val="tx2">
                      <a:lumMod val="75000"/>
                    </a:schemeClr>
                  </a:solidFill>
                  <a:latin typeface="Verdana"/>
                </a:rPr>
                <a:t>Stop</a:t>
              </a:r>
            </a:p>
          </p:txBody>
        </p:sp>
        <p:sp>
          <p:nvSpPr>
            <p:cNvPr id="50" name="AutoShape 37">
              <a:extLst>
                <a:ext uri="{FF2B5EF4-FFF2-40B4-BE49-F238E27FC236}">
                  <a16:creationId xmlns:a16="http://schemas.microsoft.com/office/drawing/2014/main" id="{F8D0C7D1-49CF-4666-9AC2-18CBDEE0FB14}"/>
                </a:ext>
              </a:extLst>
            </p:cNvPr>
            <p:cNvSpPr>
              <a:spLocks noChangeArrowheads="1"/>
            </p:cNvSpPr>
            <p:nvPr/>
          </p:nvSpPr>
          <p:spPr bwMode="auto">
            <a:xfrm>
              <a:off x="7463634" y="2795588"/>
              <a:ext cx="1541463" cy="800100"/>
            </a:xfrm>
            <a:prstGeom prst="rightArrow">
              <a:avLst>
                <a:gd name="adj1" fmla="val 52676"/>
                <a:gd name="adj2" fmla="val 41589"/>
              </a:avLst>
            </a:prstGeom>
            <a:solidFill>
              <a:schemeClr val="accent3">
                <a:lumMod val="75000"/>
              </a:schemeClr>
            </a:solidFill>
            <a:ln w="2844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lvl1pPr marL="188913" defTabSz="449263" eaLnBrk="0" hangingPunct="0">
                <a:lnSpc>
                  <a:spcPts val="2800"/>
                </a:lnSpc>
                <a:spcAft>
                  <a:spcPts val="1200"/>
                </a:spcAft>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600">
                  <a:solidFill>
                    <a:schemeClr val="tx1"/>
                  </a:solidFill>
                  <a:latin typeface="Verdana" pitchFamily="34" charset="0"/>
                  <a:cs typeface="Arial" charset="0"/>
                </a:defRPr>
              </a:lvl1pPr>
              <a:lvl2pPr marL="742950" indent="-285750" defTabSz="449263" eaLnBrk="0" hangingPunct="0">
                <a:lnSpc>
                  <a:spcPts val="2600"/>
                </a:lnSpc>
                <a:spcAft>
                  <a:spcPts val="800"/>
                </a:spcAft>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400">
                  <a:solidFill>
                    <a:schemeClr val="tx1"/>
                  </a:solidFill>
                  <a:latin typeface="Verdana" pitchFamily="34" charset="0"/>
                  <a:cs typeface="Arial" charset="0"/>
                </a:defRPr>
              </a:lvl2pPr>
              <a:lvl3pPr marL="1143000" indent="-228600" defTabSz="449263" eaLnBrk="0" hangingPunct="0">
                <a:lnSpc>
                  <a:spcPts val="2200"/>
                </a:lnSpc>
                <a:spcAft>
                  <a:spcPts val="600"/>
                </a:spcAft>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3pPr>
              <a:lvl4pPr marL="1600200" indent="-228600" defTabSz="449263" eaLnBrk="0" hangingPunct="0">
                <a:lnSpc>
                  <a:spcPts val="2800"/>
                </a:lnSpc>
                <a:spcAft>
                  <a:spcPct val="30000"/>
                </a:spcAft>
                <a:buClr>
                  <a:schemeClr val="tx1"/>
                </a:buClr>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4pPr>
              <a:lvl5pPr marL="2057400" indent="-228600" defTabSz="449263" eaLnBrk="0" hangingPunct="0">
                <a:lnSpc>
                  <a:spcPts val="2200"/>
                </a:lnSpc>
                <a:spcAft>
                  <a:spcPts val="600"/>
                </a:spcAft>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5pPr>
              <a:lvl6pPr marL="2514600" indent="-228600" defTabSz="449263" eaLnBrk="0" fontAlgn="base" hangingPunct="0">
                <a:lnSpc>
                  <a:spcPts val="2200"/>
                </a:lnSpc>
                <a:spcBef>
                  <a:spcPct val="0"/>
                </a:spcBef>
                <a:spcAft>
                  <a:spcPts val="600"/>
                </a:spcAft>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6pPr>
              <a:lvl7pPr marL="2971800" indent="-228600" defTabSz="449263" eaLnBrk="0" fontAlgn="base" hangingPunct="0">
                <a:lnSpc>
                  <a:spcPts val="2200"/>
                </a:lnSpc>
                <a:spcBef>
                  <a:spcPct val="0"/>
                </a:spcBef>
                <a:spcAft>
                  <a:spcPts val="600"/>
                </a:spcAft>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7pPr>
              <a:lvl8pPr marL="3429000" indent="-228600" defTabSz="449263" eaLnBrk="0" fontAlgn="base" hangingPunct="0">
                <a:lnSpc>
                  <a:spcPts val="2200"/>
                </a:lnSpc>
                <a:spcBef>
                  <a:spcPct val="0"/>
                </a:spcBef>
                <a:spcAft>
                  <a:spcPts val="600"/>
                </a:spcAft>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8pPr>
              <a:lvl9pPr marL="3886200" indent="-228600" defTabSz="449263" eaLnBrk="0" fontAlgn="base" hangingPunct="0">
                <a:lnSpc>
                  <a:spcPts val="2200"/>
                </a:lnSpc>
                <a:spcBef>
                  <a:spcPct val="0"/>
                </a:spcBef>
                <a:spcAft>
                  <a:spcPts val="600"/>
                </a:spcAft>
                <a:buFont typeface="Verdana" pitchFamily="34" charset="0"/>
                <a:buChar char="–"/>
                <a:tabLst>
                  <a:tab pos="188913" algn="l"/>
                  <a:tab pos="1103313" algn="l"/>
                  <a:tab pos="2017713" algn="l"/>
                  <a:tab pos="2932113" algn="l"/>
                  <a:tab pos="3846513" algn="l"/>
                  <a:tab pos="4760913" algn="l"/>
                  <a:tab pos="5675313" algn="l"/>
                  <a:tab pos="6589713" algn="l"/>
                  <a:tab pos="7504113" algn="l"/>
                  <a:tab pos="8418513" algn="l"/>
                  <a:tab pos="9332913" algn="l"/>
                  <a:tab pos="10247313" algn="l"/>
                </a:tabLst>
                <a:defRPr sz="2000">
                  <a:solidFill>
                    <a:schemeClr val="tx1"/>
                  </a:solidFill>
                  <a:latin typeface="Verdana" pitchFamily="34" charset="0"/>
                  <a:cs typeface="Arial" charset="0"/>
                </a:defRPr>
              </a:lvl9pPr>
            </a:lstStyle>
            <a:p>
              <a:pPr fontAlgn="auto">
                <a:lnSpc>
                  <a:spcPct val="100000"/>
                </a:lnSpc>
                <a:spcBef>
                  <a:spcPts val="0"/>
                </a:spcBef>
                <a:spcAft>
                  <a:spcPct val="0"/>
                </a:spcAft>
                <a:buClr>
                  <a:srgbClr val="333399"/>
                </a:buClr>
                <a:buFont typeface="Tahoma" pitchFamily="34" charset="0"/>
                <a:buNone/>
                <a:defRPr/>
              </a:pPr>
              <a:r>
                <a:rPr lang="en-GB" altLang="en-US" sz="1100" dirty="0">
                  <a:solidFill>
                    <a:schemeClr val="tx2">
                      <a:lumMod val="75000"/>
                    </a:schemeClr>
                  </a:solidFill>
                  <a:latin typeface="Verdana"/>
                  <a:ea typeface="+mn-ea"/>
                </a:rPr>
                <a:t>Post Authorisation</a:t>
              </a:r>
            </a:p>
          </p:txBody>
        </p:sp>
      </p:grpSp>
    </p:spTree>
    <p:extLst>
      <p:ext uri="{BB962C8B-B14F-4D97-AF65-F5344CB8AC3E}">
        <p14:creationId xmlns:p14="http://schemas.microsoft.com/office/powerpoint/2010/main" val="417830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40353ED8-A582-4FC6-9C94-89325FAF5B4C}"/>
              </a:ext>
            </a:extLst>
          </p:cNvPr>
          <p:cNvSpPr>
            <a:spLocks noGrp="1"/>
          </p:cNvSpPr>
          <p:nvPr>
            <p:ph type="sldNum" sz="quarter" idx="4"/>
          </p:nvPr>
        </p:nvSpPr>
        <p:spPr/>
        <p:txBody>
          <a:bodyPr/>
          <a:lstStyle/>
          <a:p>
            <a:fld id="{A723241F-5B6B-4100-BE5A-F21894325AA6}" type="slidenum">
              <a:rPr lang="nl-NL" smtClean="0"/>
              <a:pPr/>
              <a:t>7</a:t>
            </a:fld>
            <a:endParaRPr lang="nl-NL" dirty="0"/>
          </a:p>
        </p:txBody>
      </p:sp>
      <p:sp>
        <p:nvSpPr>
          <p:cNvPr id="13" name="TextBox 3">
            <a:extLst>
              <a:ext uri="{FF2B5EF4-FFF2-40B4-BE49-F238E27FC236}">
                <a16:creationId xmlns:a16="http://schemas.microsoft.com/office/drawing/2014/main" id="{2485D5C8-32B5-4FED-B1E7-557E9DE4F76F}"/>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2. Approved ASOs</a:t>
            </a:r>
          </a:p>
        </p:txBody>
      </p:sp>
      <p:sp>
        <p:nvSpPr>
          <p:cNvPr id="51" name="Tijdelijke aanduiding voor inhoud 2">
            <a:extLst>
              <a:ext uri="{FF2B5EF4-FFF2-40B4-BE49-F238E27FC236}">
                <a16:creationId xmlns:a16="http://schemas.microsoft.com/office/drawing/2014/main" id="{368DBE3A-4A8E-4BC7-AD7D-FBD3C209E1A8}"/>
              </a:ext>
            </a:extLst>
          </p:cNvPr>
          <p:cNvSpPr>
            <a:spLocks noGrp="1"/>
          </p:cNvSpPr>
          <p:nvPr>
            <p:ph idx="1"/>
          </p:nvPr>
        </p:nvSpPr>
        <p:spPr>
          <a:xfrm>
            <a:off x="944607" y="1801859"/>
            <a:ext cx="8839473" cy="4313192"/>
          </a:xfrm>
        </p:spPr>
        <p:txBody>
          <a:bodyPr/>
          <a:lstStyle/>
          <a:p>
            <a:pPr marL="342900" indent="-342900">
              <a:buFont typeface="Arial" panose="020B0604020202020204" pitchFamily="34" charset="0"/>
              <a:buChar char="•"/>
            </a:pPr>
            <a:r>
              <a:rPr lang="en-GB" sz="2200" dirty="0">
                <a:solidFill>
                  <a:schemeClr val="tx1"/>
                </a:solidFill>
              </a:rPr>
              <a:t>Experience with therapeutic oligonucleotides</a:t>
            </a:r>
            <a:endParaRPr lang="en-GB" sz="2200" dirty="0"/>
          </a:p>
          <a:p>
            <a:pPr marL="720000" lvl="5" indent="-342900">
              <a:buFont typeface="System Font Regular"/>
              <a:buChar char="-"/>
            </a:pPr>
            <a:r>
              <a:rPr lang="en-GB" sz="2100" dirty="0"/>
              <a:t>Mainly antisense oligonucleotides</a:t>
            </a:r>
          </a:p>
          <a:p>
            <a:pPr marL="720000" lvl="5" indent="-342900">
              <a:buFont typeface="System Font Regular"/>
              <a:buChar char="-"/>
            </a:pPr>
            <a:r>
              <a:rPr lang="en-GB" sz="2100" dirty="0"/>
              <a:t>Very limited siRNAs</a:t>
            </a:r>
          </a:p>
          <a:p>
            <a:pPr marL="1177200" lvl="6" indent="-342900">
              <a:buFont typeface="System Font Regular"/>
              <a:buChar char="-"/>
            </a:pPr>
            <a:endParaRPr lang="en-GB" sz="2100" dirty="0"/>
          </a:p>
          <a:p>
            <a:pPr marL="342900" lvl="1" indent="-342900">
              <a:buFont typeface="Arial" panose="020B0604020202020204" pitchFamily="34" charset="0"/>
              <a:buChar char="•"/>
            </a:pPr>
            <a:r>
              <a:rPr lang="en-GB" sz="2200" dirty="0">
                <a:solidFill>
                  <a:schemeClr val="tx1"/>
                </a:solidFill>
              </a:rPr>
              <a:t>What are they used for?</a:t>
            </a:r>
            <a:endParaRPr lang="en-GB" sz="2200" dirty="0"/>
          </a:p>
          <a:p>
            <a:pPr marL="720000" lvl="5" indent="-342900">
              <a:buFont typeface="System Font Regular"/>
              <a:buChar char="-"/>
            </a:pPr>
            <a:r>
              <a:rPr lang="en-GB" sz="2100" dirty="0"/>
              <a:t>Currently primarily targeted at rare diseases (orphan diseases)</a:t>
            </a:r>
          </a:p>
          <a:p>
            <a:pPr marL="1177200" lvl="6" indent="-342900">
              <a:buFont typeface="System Font Regular"/>
              <a:buChar char="-"/>
            </a:pPr>
            <a:r>
              <a:rPr lang="en-GB" sz="2100" dirty="0"/>
              <a:t>Limits information on safety (and efficacy)</a:t>
            </a:r>
          </a:p>
          <a:p>
            <a:pPr marL="720000" lvl="5" indent="-342900">
              <a:buFont typeface="System Font Regular"/>
              <a:buChar char="-"/>
            </a:pPr>
            <a:endParaRPr lang="en-GB" sz="2400" dirty="0"/>
          </a:p>
          <a:p>
            <a:pPr marL="720000" lvl="5" indent="-342900">
              <a:buFont typeface="System Font Regular"/>
              <a:buChar char="-"/>
            </a:pPr>
            <a:endParaRPr lang="en-GB" sz="2400" dirty="0"/>
          </a:p>
          <a:p>
            <a:pPr lvl="1">
              <a:defRPr/>
            </a:pPr>
            <a:endParaRPr lang="en-GB" dirty="0">
              <a:solidFill>
                <a:schemeClr val="tx1"/>
              </a:solidFill>
            </a:endParaRPr>
          </a:p>
        </p:txBody>
      </p:sp>
    </p:spTree>
    <p:extLst>
      <p:ext uri="{BB962C8B-B14F-4D97-AF65-F5344CB8AC3E}">
        <p14:creationId xmlns:p14="http://schemas.microsoft.com/office/powerpoint/2010/main" val="427116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839726347"/>
              </p:ext>
            </p:extLst>
          </p:nvPr>
        </p:nvGraphicFramePr>
        <p:xfrm>
          <a:off x="533400" y="-30479"/>
          <a:ext cx="11308080" cy="6913567"/>
        </p:xfrm>
        <a:graphic>
          <a:graphicData uri="http://schemas.openxmlformats.org/drawingml/2006/table">
            <a:tbl>
              <a:tblPr firstRow="1" bandRow="1">
                <a:tableStyleId>{5C22544A-7EE6-4342-B048-85BDC9FD1C3A}</a:tableStyleId>
              </a:tblPr>
              <a:tblGrid>
                <a:gridCol w="1447164">
                  <a:extLst>
                    <a:ext uri="{9D8B030D-6E8A-4147-A177-3AD203B41FA5}">
                      <a16:colId xmlns:a16="http://schemas.microsoft.com/office/drawing/2014/main" val="20000"/>
                    </a:ext>
                  </a:extLst>
                </a:gridCol>
                <a:gridCol w="4002133">
                  <a:extLst>
                    <a:ext uri="{9D8B030D-6E8A-4147-A177-3AD203B41FA5}">
                      <a16:colId xmlns:a16="http://schemas.microsoft.com/office/drawing/2014/main" val="711115283"/>
                    </a:ext>
                  </a:extLst>
                </a:gridCol>
                <a:gridCol w="2252166">
                  <a:extLst>
                    <a:ext uri="{9D8B030D-6E8A-4147-A177-3AD203B41FA5}">
                      <a16:colId xmlns:a16="http://schemas.microsoft.com/office/drawing/2014/main" val="20001"/>
                    </a:ext>
                  </a:extLst>
                </a:gridCol>
                <a:gridCol w="1877221">
                  <a:extLst>
                    <a:ext uri="{9D8B030D-6E8A-4147-A177-3AD203B41FA5}">
                      <a16:colId xmlns:a16="http://schemas.microsoft.com/office/drawing/2014/main" val="15102342"/>
                    </a:ext>
                  </a:extLst>
                </a:gridCol>
                <a:gridCol w="1729396">
                  <a:extLst>
                    <a:ext uri="{9D8B030D-6E8A-4147-A177-3AD203B41FA5}">
                      <a16:colId xmlns:a16="http://schemas.microsoft.com/office/drawing/2014/main" val="20003"/>
                    </a:ext>
                  </a:extLst>
                </a:gridCol>
              </a:tblGrid>
              <a:tr h="573222">
                <a:tc>
                  <a:txBody>
                    <a:bodyPr/>
                    <a:lstStyle/>
                    <a:p>
                      <a:r>
                        <a:rPr lang="en-US" sz="1600" dirty="0"/>
                        <a:t>Drug</a:t>
                      </a:r>
                      <a:endParaRPr lang="nl-NL" sz="1600" dirty="0"/>
                    </a:p>
                  </a:txBody>
                  <a:tcPr/>
                </a:tc>
                <a:tc>
                  <a:txBody>
                    <a:bodyPr/>
                    <a:lstStyle/>
                    <a:p>
                      <a:r>
                        <a:rPr lang="nl-NL" sz="1600" dirty="0" err="1"/>
                        <a:t>Indication</a:t>
                      </a:r>
                      <a:endParaRPr lang="nl-NL" sz="1600" dirty="0"/>
                    </a:p>
                  </a:txBody>
                  <a:tcPr/>
                </a:tc>
                <a:tc>
                  <a:txBody>
                    <a:bodyPr/>
                    <a:lstStyle/>
                    <a:p>
                      <a:r>
                        <a:rPr lang="en-US" sz="1600" dirty="0"/>
                        <a:t>Approval</a:t>
                      </a:r>
                      <a:r>
                        <a:rPr lang="en-US" sz="1600" baseline="0" dirty="0"/>
                        <a:t> status EMA</a:t>
                      </a:r>
                      <a:endParaRPr lang="nl-NL" sz="1600" dirty="0"/>
                    </a:p>
                  </a:txBody>
                  <a:tcPr/>
                </a:tc>
                <a:tc>
                  <a:txBody>
                    <a:bodyPr/>
                    <a:lstStyle/>
                    <a:p>
                      <a:r>
                        <a:rPr lang="nl-NL" sz="1600" dirty="0" err="1"/>
                        <a:t>Approval</a:t>
                      </a:r>
                      <a:r>
                        <a:rPr lang="nl-NL" sz="1600" dirty="0"/>
                        <a:t> status FDA</a:t>
                      </a:r>
                    </a:p>
                  </a:txBody>
                  <a:tcPr/>
                </a:tc>
                <a:tc>
                  <a:txBody>
                    <a:bodyPr/>
                    <a:lstStyle/>
                    <a:p>
                      <a:r>
                        <a:rPr lang="en-US" sz="1600" dirty="0" err="1"/>
                        <a:t>Adm</a:t>
                      </a:r>
                      <a:r>
                        <a:rPr lang="en-US" sz="1600" dirty="0"/>
                        <a:t> route</a:t>
                      </a:r>
                      <a:endParaRPr lang="nl-NL" sz="1600" dirty="0"/>
                    </a:p>
                  </a:txBody>
                  <a:tcPr/>
                </a:tc>
                <a:extLst>
                  <a:ext uri="{0D108BD9-81ED-4DB2-BD59-A6C34878D82A}">
                    <a16:rowId xmlns:a16="http://schemas.microsoft.com/office/drawing/2014/main" val="10000"/>
                  </a:ext>
                </a:extLst>
              </a:tr>
              <a:tr h="573222">
                <a:tc>
                  <a:txBody>
                    <a:bodyPr/>
                    <a:lstStyle/>
                    <a:p>
                      <a:r>
                        <a:rPr lang="en-US" sz="1600" dirty="0" err="1"/>
                        <a:t>Fomivirsen</a:t>
                      </a:r>
                      <a:endParaRPr lang="nl-NL" sz="1600" dirty="0"/>
                    </a:p>
                  </a:txBody>
                  <a:tcPr/>
                </a:tc>
                <a:tc>
                  <a:txBody>
                    <a:bodyPr/>
                    <a:lstStyle/>
                    <a:p>
                      <a:r>
                        <a:rPr lang="nl-NL" sz="1600" dirty="0" err="1"/>
                        <a:t>Cytomegolovirus</a:t>
                      </a:r>
                      <a:r>
                        <a:rPr lang="nl-NL" sz="1600" dirty="0"/>
                        <a:t> retinitis</a:t>
                      </a:r>
                    </a:p>
                  </a:txBody>
                  <a:tcPr/>
                </a:tc>
                <a:tc>
                  <a:txBody>
                    <a:bodyPr/>
                    <a:lstStyle/>
                    <a:p>
                      <a:r>
                        <a:rPr lang="en-US" sz="1600" dirty="0"/>
                        <a:t>1999 (withdrawn 2002 request MAH)</a:t>
                      </a:r>
                      <a:endParaRPr lang="nl-NL" sz="1600" dirty="0"/>
                    </a:p>
                  </a:txBody>
                  <a:tcPr/>
                </a:tc>
                <a:tc>
                  <a:txBody>
                    <a:bodyPr/>
                    <a:lstStyle/>
                    <a:p>
                      <a:r>
                        <a:rPr lang="nl-NL" sz="1600" dirty="0"/>
                        <a:t>1998</a:t>
                      </a:r>
                    </a:p>
                  </a:txBody>
                  <a:tcPr/>
                </a:tc>
                <a:tc>
                  <a:txBody>
                    <a:bodyPr/>
                    <a:lstStyle/>
                    <a:p>
                      <a:r>
                        <a:rPr lang="nl-NL" sz="1600" dirty="0" err="1"/>
                        <a:t>Intravitreal</a:t>
                      </a:r>
                      <a:endParaRPr lang="nl-NL" sz="1600" dirty="0"/>
                    </a:p>
                  </a:txBody>
                  <a:tcPr/>
                </a:tc>
                <a:extLst>
                  <a:ext uri="{0D108BD9-81ED-4DB2-BD59-A6C34878D82A}">
                    <a16:rowId xmlns:a16="http://schemas.microsoft.com/office/drawing/2014/main" val="10001"/>
                  </a:ext>
                </a:extLst>
              </a:tr>
              <a:tr h="573222">
                <a:tc>
                  <a:txBody>
                    <a:bodyPr/>
                    <a:lstStyle/>
                    <a:p>
                      <a:r>
                        <a:rPr lang="en-US" sz="1600" dirty="0"/>
                        <a:t>Pegaptanib</a:t>
                      </a:r>
                      <a:endParaRPr lang="nl-NL"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Age-</a:t>
                      </a:r>
                      <a:r>
                        <a:rPr lang="nl-NL" sz="1600" dirty="0" err="1"/>
                        <a:t>related</a:t>
                      </a:r>
                      <a:r>
                        <a:rPr lang="nl-NL" sz="1600" baseline="0" dirty="0"/>
                        <a:t> </a:t>
                      </a:r>
                      <a:r>
                        <a:rPr lang="nl-NL" sz="1600" dirty="0" err="1"/>
                        <a:t>Macular</a:t>
                      </a:r>
                      <a:r>
                        <a:rPr lang="nl-NL" sz="1600" dirty="0"/>
                        <a:t> </a:t>
                      </a:r>
                      <a:r>
                        <a:rPr lang="nl-NL" sz="1600" dirty="0" err="1"/>
                        <a:t>degeneration</a:t>
                      </a:r>
                      <a:endParaRPr lang="nl-NL" sz="1600" dirty="0"/>
                    </a:p>
                    <a:p>
                      <a:endParaRPr lang="nl-NL" sz="1600" dirty="0"/>
                    </a:p>
                  </a:txBody>
                  <a:tcPr/>
                </a:tc>
                <a:tc>
                  <a:txBody>
                    <a:bodyPr/>
                    <a:lstStyle/>
                    <a:p>
                      <a:r>
                        <a:rPr lang="en-US" sz="1600" dirty="0"/>
                        <a:t>2006 (withdrawn 2016 request MAH)</a:t>
                      </a:r>
                      <a:endParaRPr lang="nl-NL" sz="1600" dirty="0"/>
                    </a:p>
                  </a:txBody>
                  <a:tcPr/>
                </a:tc>
                <a:tc>
                  <a:txBody>
                    <a:bodyPr/>
                    <a:lstStyle/>
                    <a:p>
                      <a:r>
                        <a:rPr lang="nl-NL" sz="1600" dirty="0"/>
                        <a:t>2004</a:t>
                      </a:r>
                    </a:p>
                  </a:txBody>
                  <a:tcPr/>
                </a:tc>
                <a:tc>
                  <a:txBody>
                    <a:bodyPr/>
                    <a:lstStyle/>
                    <a:p>
                      <a:r>
                        <a:rPr lang="nl-NL" sz="1600" dirty="0" err="1"/>
                        <a:t>Intravitreal</a:t>
                      </a:r>
                      <a:endParaRPr lang="nl-NL" sz="1600" dirty="0"/>
                    </a:p>
                  </a:txBody>
                  <a:tcPr/>
                </a:tc>
                <a:extLst>
                  <a:ext uri="{0D108BD9-81ED-4DB2-BD59-A6C34878D82A}">
                    <a16:rowId xmlns:a16="http://schemas.microsoft.com/office/drawing/2014/main" val="358707382"/>
                  </a:ext>
                </a:extLst>
              </a:tr>
              <a:tr h="362028">
                <a:tc>
                  <a:txBody>
                    <a:bodyPr/>
                    <a:lstStyle/>
                    <a:p>
                      <a:r>
                        <a:rPr lang="en-US" sz="1600" dirty="0" err="1"/>
                        <a:t>Mipomersen</a:t>
                      </a:r>
                      <a:endParaRPr lang="nl-NL" sz="1600" dirty="0"/>
                    </a:p>
                  </a:txBody>
                  <a:tcPr/>
                </a:tc>
                <a:tc>
                  <a:txBody>
                    <a:bodyPr/>
                    <a:lstStyle/>
                    <a:p>
                      <a:r>
                        <a:rPr lang="nl-NL" sz="1600" dirty="0" err="1"/>
                        <a:t>Homozygous</a:t>
                      </a:r>
                      <a:r>
                        <a:rPr lang="nl-NL" sz="1600" dirty="0"/>
                        <a:t> </a:t>
                      </a:r>
                      <a:r>
                        <a:rPr lang="nl-NL" sz="1600" dirty="0" err="1"/>
                        <a:t>familial</a:t>
                      </a:r>
                      <a:r>
                        <a:rPr lang="nl-NL" sz="1600" dirty="0"/>
                        <a:t> </a:t>
                      </a:r>
                      <a:r>
                        <a:rPr lang="nl-NL" sz="1600" dirty="0" err="1"/>
                        <a:t>hypercholesterolemia</a:t>
                      </a:r>
                      <a:endParaRPr lang="nl-NL" sz="1600" dirty="0"/>
                    </a:p>
                  </a:txBody>
                  <a:tcPr/>
                </a:tc>
                <a:tc>
                  <a:txBody>
                    <a:bodyPr/>
                    <a:lstStyle/>
                    <a:p>
                      <a:r>
                        <a:rPr lang="en-US" sz="1600" dirty="0"/>
                        <a:t>Refused</a:t>
                      </a:r>
                      <a:endParaRPr lang="nl-NL" sz="1600" dirty="0"/>
                    </a:p>
                  </a:txBody>
                  <a:tcPr/>
                </a:tc>
                <a:tc>
                  <a:txBody>
                    <a:bodyPr/>
                    <a:lstStyle/>
                    <a:p>
                      <a:r>
                        <a:rPr lang="nl-NL" sz="1600" dirty="0"/>
                        <a:t>2013</a:t>
                      </a:r>
                    </a:p>
                  </a:txBody>
                  <a:tcPr/>
                </a:tc>
                <a:tc>
                  <a:txBody>
                    <a:bodyPr/>
                    <a:lstStyle/>
                    <a:p>
                      <a:r>
                        <a:rPr lang="en-US" sz="1600" dirty="0"/>
                        <a:t>Subcutaneous</a:t>
                      </a:r>
                      <a:endParaRPr lang="nl-NL" sz="1600" dirty="0"/>
                    </a:p>
                  </a:txBody>
                  <a:tcPr/>
                </a:tc>
                <a:extLst>
                  <a:ext uri="{0D108BD9-81ED-4DB2-BD59-A6C34878D82A}">
                    <a16:rowId xmlns:a16="http://schemas.microsoft.com/office/drawing/2014/main" val="10003"/>
                  </a:ext>
                </a:extLst>
              </a:tr>
              <a:tr h="814578">
                <a:tc>
                  <a:txBody>
                    <a:bodyPr/>
                    <a:lstStyle/>
                    <a:p>
                      <a:r>
                        <a:rPr lang="nl-NL" sz="1600" dirty="0" err="1"/>
                        <a:t>Defibrotide</a:t>
                      </a:r>
                      <a:endParaRPr lang="nl-NL"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Severe hepatic </a:t>
                      </a:r>
                      <a:r>
                        <a:rPr lang="en-US" sz="1600" dirty="0" err="1"/>
                        <a:t>veno</a:t>
                      </a:r>
                      <a:r>
                        <a:rPr lang="en-US" sz="1600" dirty="0"/>
                        <a:t>-occlusive disease after </a:t>
                      </a:r>
                      <a:r>
                        <a:rPr lang="en-US" sz="1600" dirty="0" err="1"/>
                        <a:t>stemcell</a:t>
                      </a:r>
                      <a:r>
                        <a:rPr lang="en-US" sz="1600" dirty="0"/>
                        <a:t> transplantation</a:t>
                      </a:r>
                      <a:endParaRPr lang="nl-NL" sz="1600" dirty="0"/>
                    </a:p>
                    <a:p>
                      <a:endParaRPr lang="nl-NL" sz="1600" dirty="0"/>
                    </a:p>
                  </a:txBody>
                  <a:tcPr/>
                </a:tc>
                <a:tc>
                  <a:txBody>
                    <a:bodyPr/>
                    <a:lstStyle/>
                    <a:p>
                      <a:r>
                        <a:rPr lang="nl-NL" sz="1600" dirty="0"/>
                        <a:t>2013</a:t>
                      </a:r>
                    </a:p>
                  </a:txBody>
                  <a:tcPr/>
                </a:tc>
                <a:tc>
                  <a:txBody>
                    <a:bodyPr/>
                    <a:lstStyle/>
                    <a:p>
                      <a:r>
                        <a:rPr lang="nl-NL" sz="1600" dirty="0"/>
                        <a:t>2016</a:t>
                      </a:r>
                    </a:p>
                  </a:txBody>
                  <a:tcPr/>
                </a:tc>
                <a:tc>
                  <a:txBody>
                    <a:bodyPr/>
                    <a:lstStyle/>
                    <a:p>
                      <a:r>
                        <a:rPr lang="nl-NL" sz="1600" dirty="0" err="1"/>
                        <a:t>Intravenous</a:t>
                      </a:r>
                      <a:endParaRPr lang="nl-NL" sz="1600" dirty="0"/>
                    </a:p>
                  </a:txBody>
                  <a:tcPr/>
                </a:tc>
                <a:extLst>
                  <a:ext uri="{0D108BD9-81ED-4DB2-BD59-A6C34878D82A}">
                    <a16:rowId xmlns:a16="http://schemas.microsoft.com/office/drawing/2014/main" val="2436169516"/>
                  </a:ext>
                </a:extLst>
              </a:tr>
              <a:tr h="573222">
                <a:tc>
                  <a:txBody>
                    <a:bodyPr/>
                    <a:lstStyle/>
                    <a:p>
                      <a:r>
                        <a:rPr lang="en-US" sz="1600" dirty="0" err="1"/>
                        <a:t>Drisapersen</a:t>
                      </a:r>
                      <a:endParaRPr lang="nl-NL" sz="1600" dirty="0"/>
                    </a:p>
                  </a:txBody>
                  <a:tcPr/>
                </a:tc>
                <a:tc>
                  <a:txBody>
                    <a:bodyPr/>
                    <a:lstStyle/>
                    <a:p>
                      <a:r>
                        <a:rPr lang="nl-NL" sz="1600" dirty="0" err="1"/>
                        <a:t>Duchenne</a:t>
                      </a:r>
                      <a:r>
                        <a:rPr lang="nl-NL" sz="1600" dirty="0"/>
                        <a:t> </a:t>
                      </a:r>
                      <a:r>
                        <a:rPr lang="nl-NL" sz="1600" dirty="0" err="1"/>
                        <a:t>muscular</a:t>
                      </a:r>
                      <a:r>
                        <a:rPr lang="nl-NL" sz="1600" dirty="0"/>
                        <a:t> </a:t>
                      </a:r>
                      <a:r>
                        <a:rPr lang="nl-NL" sz="1600" dirty="0" err="1"/>
                        <a:t>dystrophy</a:t>
                      </a:r>
                      <a:endParaRPr lang="nl-NL" sz="1600" dirty="0"/>
                    </a:p>
                  </a:txBody>
                  <a:tcPr/>
                </a:tc>
                <a:tc>
                  <a:txBody>
                    <a:bodyPr/>
                    <a:lstStyle/>
                    <a:p>
                      <a:r>
                        <a:rPr lang="en-US" sz="1600" dirty="0"/>
                        <a:t>Withdrawn</a:t>
                      </a:r>
                      <a:r>
                        <a:rPr lang="en-US" sz="1600" baseline="0" dirty="0"/>
                        <a:t> during MA application</a:t>
                      </a:r>
                      <a:endParaRPr lang="nl-NL" sz="1600" dirty="0"/>
                    </a:p>
                  </a:txBody>
                  <a:tcPr/>
                </a:tc>
                <a:tc>
                  <a:txBody>
                    <a:bodyPr/>
                    <a:lstStyle/>
                    <a:p>
                      <a:r>
                        <a:rPr lang="nl-NL" sz="1600" dirty="0" err="1"/>
                        <a:t>Refused</a:t>
                      </a:r>
                      <a:endParaRPr lang="nl-NL" sz="1600" dirty="0"/>
                    </a:p>
                  </a:txBody>
                  <a:tcPr/>
                </a:tc>
                <a:tc>
                  <a:txBody>
                    <a:bodyPr/>
                    <a:lstStyle/>
                    <a:p>
                      <a:r>
                        <a:rPr lang="en-US" sz="1600" dirty="0"/>
                        <a:t>Subcutaneous</a:t>
                      </a:r>
                      <a:endParaRPr lang="nl-NL" sz="1600" dirty="0"/>
                    </a:p>
                  </a:txBody>
                  <a:tcPr/>
                </a:tc>
                <a:extLst>
                  <a:ext uri="{0D108BD9-81ED-4DB2-BD59-A6C34878D82A}">
                    <a16:rowId xmlns:a16="http://schemas.microsoft.com/office/drawing/2014/main" val="10005"/>
                  </a:ext>
                </a:extLst>
              </a:tr>
              <a:tr h="573222">
                <a:tc>
                  <a:txBody>
                    <a:bodyPr/>
                    <a:lstStyle/>
                    <a:p>
                      <a:r>
                        <a:rPr lang="en-US" sz="1600" dirty="0" err="1"/>
                        <a:t>Eteplirsen</a:t>
                      </a:r>
                      <a:endParaRPr lang="nl-NL"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err="1"/>
                        <a:t>Duchenne</a:t>
                      </a:r>
                      <a:r>
                        <a:rPr lang="nl-NL" sz="1600" dirty="0"/>
                        <a:t> </a:t>
                      </a:r>
                      <a:r>
                        <a:rPr lang="nl-NL" sz="1600" dirty="0" err="1"/>
                        <a:t>muscular</a:t>
                      </a:r>
                      <a:r>
                        <a:rPr lang="nl-NL" sz="1600" dirty="0"/>
                        <a:t> </a:t>
                      </a:r>
                      <a:r>
                        <a:rPr lang="nl-NL" sz="1600" dirty="0" err="1"/>
                        <a:t>dystrophy</a:t>
                      </a:r>
                      <a:r>
                        <a:rPr lang="nl-NL" sz="1600" dirty="0"/>
                        <a:t> (</a:t>
                      </a:r>
                      <a:r>
                        <a:rPr lang="nl-NL" sz="1600" dirty="0" err="1"/>
                        <a:t>exon</a:t>
                      </a:r>
                      <a:r>
                        <a:rPr lang="nl-NL" sz="1600" dirty="0"/>
                        <a:t> 51 skipping)</a:t>
                      </a:r>
                    </a:p>
                  </a:txBody>
                  <a:tcPr/>
                </a:tc>
                <a:tc>
                  <a:txBody>
                    <a:bodyPr/>
                    <a:lstStyle/>
                    <a:p>
                      <a:r>
                        <a:rPr lang="en-US" sz="1600" dirty="0"/>
                        <a:t>Refused</a:t>
                      </a:r>
                      <a:endParaRPr lang="nl-NL" sz="1600" dirty="0"/>
                    </a:p>
                  </a:txBody>
                  <a:tcPr/>
                </a:tc>
                <a:tc>
                  <a:txBody>
                    <a:bodyPr/>
                    <a:lstStyle/>
                    <a:p>
                      <a:r>
                        <a:rPr lang="nl-NL" sz="1600" dirty="0"/>
                        <a:t>2016</a:t>
                      </a:r>
                    </a:p>
                  </a:txBody>
                  <a:tcPr/>
                </a:tc>
                <a:tc>
                  <a:txBody>
                    <a:bodyPr/>
                    <a:lstStyle/>
                    <a:p>
                      <a:r>
                        <a:rPr lang="en-US" sz="1600" dirty="0"/>
                        <a:t>Intravenous</a:t>
                      </a:r>
                      <a:endParaRPr lang="nl-NL" sz="1600" dirty="0"/>
                    </a:p>
                  </a:txBody>
                  <a:tcPr/>
                </a:tc>
                <a:extLst>
                  <a:ext uri="{0D108BD9-81ED-4DB2-BD59-A6C34878D82A}">
                    <a16:rowId xmlns:a16="http://schemas.microsoft.com/office/drawing/2014/main" val="10006"/>
                  </a:ext>
                </a:extLst>
              </a:tr>
              <a:tr h="362028">
                <a:tc>
                  <a:txBody>
                    <a:bodyPr/>
                    <a:lstStyle/>
                    <a:p>
                      <a:r>
                        <a:rPr lang="en-US" sz="1600" dirty="0" err="1"/>
                        <a:t>Nusinersen</a:t>
                      </a:r>
                      <a:r>
                        <a:rPr lang="en-US" sz="1600" dirty="0"/>
                        <a:t> </a:t>
                      </a:r>
                      <a:endParaRPr lang="nl-NL" sz="1600" dirty="0"/>
                    </a:p>
                  </a:txBody>
                  <a:tcPr/>
                </a:tc>
                <a:tc>
                  <a:txBody>
                    <a:bodyPr/>
                    <a:lstStyle/>
                    <a:p>
                      <a:r>
                        <a:rPr lang="nl-NL" sz="1600" dirty="0" err="1"/>
                        <a:t>Spinal</a:t>
                      </a:r>
                      <a:r>
                        <a:rPr lang="nl-NL" sz="1600" dirty="0"/>
                        <a:t> </a:t>
                      </a:r>
                      <a:r>
                        <a:rPr lang="nl-NL" sz="1600" dirty="0" err="1"/>
                        <a:t>muscular</a:t>
                      </a:r>
                      <a:r>
                        <a:rPr lang="nl-NL" sz="1600" dirty="0"/>
                        <a:t> </a:t>
                      </a:r>
                      <a:r>
                        <a:rPr lang="nl-NL" sz="1600" dirty="0" err="1"/>
                        <a:t>atrophy</a:t>
                      </a:r>
                      <a:endParaRPr lang="nl-NL" sz="1600" dirty="0"/>
                    </a:p>
                  </a:txBody>
                  <a:tcPr/>
                </a:tc>
                <a:tc>
                  <a:txBody>
                    <a:bodyPr/>
                    <a:lstStyle/>
                    <a:p>
                      <a:r>
                        <a:rPr lang="en-US" sz="1600" dirty="0"/>
                        <a:t>2017</a:t>
                      </a:r>
                      <a:endParaRPr lang="nl-NL" sz="1600" dirty="0"/>
                    </a:p>
                  </a:txBody>
                  <a:tcPr/>
                </a:tc>
                <a:tc>
                  <a:txBody>
                    <a:bodyPr/>
                    <a:lstStyle/>
                    <a:p>
                      <a:r>
                        <a:rPr lang="nl-NL" sz="1600" dirty="0"/>
                        <a:t>2016</a:t>
                      </a:r>
                    </a:p>
                  </a:txBody>
                  <a:tcPr/>
                </a:tc>
                <a:tc>
                  <a:txBody>
                    <a:bodyPr/>
                    <a:lstStyle/>
                    <a:p>
                      <a:r>
                        <a:rPr lang="en-US" sz="1600" dirty="0"/>
                        <a:t>Intrathecal</a:t>
                      </a:r>
                      <a:endParaRPr lang="nl-NL" sz="1600" dirty="0"/>
                    </a:p>
                  </a:txBody>
                  <a:tcPr/>
                </a:tc>
                <a:extLst>
                  <a:ext uri="{0D108BD9-81ED-4DB2-BD59-A6C34878D82A}">
                    <a16:rowId xmlns:a16="http://schemas.microsoft.com/office/drawing/2014/main" val="10007"/>
                  </a:ext>
                </a:extLst>
              </a:tr>
              <a:tr h="371563">
                <a:tc>
                  <a:txBody>
                    <a:bodyPr/>
                    <a:lstStyle/>
                    <a:p>
                      <a:r>
                        <a:rPr lang="en-US" sz="1600" dirty="0" err="1"/>
                        <a:t>Inotersen</a:t>
                      </a:r>
                      <a:endParaRPr lang="nl-NL"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err="1"/>
                        <a:t>Hereditary</a:t>
                      </a:r>
                      <a:r>
                        <a:rPr lang="nl-NL" sz="1600" dirty="0"/>
                        <a:t> </a:t>
                      </a:r>
                      <a:r>
                        <a:rPr lang="nl-NL" sz="1600" dirty="0" err="1"/>
                        <a:t>transthyretin</a:t>
                      </a:r>
                      <a:r>
                        <a:rPr lang="nl-NL" sz="1600" dirty="0"/>
                        <a:t> </a:t>
                      </a:r>
                      <a:r>
                        <a:rPr lang="nl-NL" sz="1600" dirty="0" err="1"/>
                        <a:t>amyloidosis</a:t>
                      </a:r>
                      <a:endParaRPr lang="nl-NL" sz="1600" dirty="0"/>
                    </a:p>
                  </a:txBody>
                  <a:tcPr/>
                </a:tc>
                <a:tc>
                  <a:txBody>
                    <a:bodyPr/>
                    <a:lstStyle/>
                    <a:p>
                      <a:r>
                        <a:rPr lang="en-US" sz="1600" dirty="0"/>
                        <a:t>2018</a:t>
                      </a:r>
                      <a:endParaRPr lang="nl-NL" sz="1600" dirty="0"/>
                    </a:p>
                  </a:txBody>
                  <a:tcPr/>
                </a:tc>
                <a:tc>
                  <a:txBody>
                    <a:bodyPr/>
                    <a:lstStyle/>
                    <a:p>
                      <a:r>
                        <a:rPr lang="nl-NL" sz="1600" dirty="0"/>
                        <a:t>2018</a:t>
                      </a:r>
                    </a:p>
                  </a:txBody>
                  <a:tcPr/>
                </a:tc>
                <a:tc>
                  <a:txBody>
                    <a:bodyPr/>
                    <a:lstStyle/>
                    <a:p>
                      <a:r>
                        <a:rPr lang="en-US" sz="1600" dirty="0"/>
                        <a:t>Subcutaneous</a:t>
                      </a:r>
                      <a:endParaRPr lang="nl-NL" sz="1600" dirty="0"/>
                    </a:p>
                  </a:txBody>
                  <a:tcPr/>
                </a:tc>
                <a:extLst>
                  <a:ext uri="{0D108BD9-81ED-4DB2-BD59-A6C34878D82A}">
                    <a16:rowId xmlns:a16="http://schemas.microsoft.com/office/drawing/2014/main" val="10008"/>
                  </a:ext>
                </a:extLst>
              </a:tr>
              <a:tr h="362028">
                <a:tc>
                  <a:txBody>
                    <a:bodyPr/>
                    <a:lstStyle/>
                    <a:p>
                      <a:r>
                        <a:rPr lang="en-US" sz="1600" dirty="0" err="1"/>
                        <a:t>Volanesorsen</a:t>
                      </a:r>
                      <a:endParaRPr lang="nl-NL" sz="1600" dirty="0"/>
                    </a:p>
                  </a:txBody>
                  <a:tcPr/>
                </a:tc>
                <a:tc>
                  <a:txBody>
                    <a:bodyPr/>
                    <a:lstStyle/>
                    <a:p>
                      <a:r>
                        <a:rPr lang="nl-NL" sz="1600" dirty="0" err="1"/>
                        <a:t>Familial</a:t>
                      </a:r>
                      <a:r>
                        <a:rPr lang="nl-NL" sz="1600" dirty="0"/>
                        <a:t> </a:t>
                      </a:r>
                      <a:r>
                        <a:rPr lang="nl-NL" sz="1600" dirty="0" err="1"/>
                        <a:t>chylomicronemia</a:t>
                      </a:r>
                      <a:r>
                        <a:rPr lang="nl-NL" sz="1600" dirty="0"/>
                        <a:t> </a:t>
                      </a:r>
                      <a:r>
                        <a:rPr lang="nl-NL" sz="1600" dirty="0" err="1"/>
                        <a:t>syndrome</a:t>
                      </a:r>
                      <a:endParaRPr lang="nl-NL" sz="1600" dirty="0"/>
                    </a:p>
                  </a:txBody>
                  <a:tcPr/>
                </a:tc>
                <a:tc>
                  <a:txBody>
                    <a:bodyPr/>
                    <a:lstStyle/>
                    <a:p>
                      <a:r>
                        <a:rPr lang="en-US" sz="1600" dirty="0"/>
                        <a:t>2019</a:t>
                      </a:r>
                      <a:endParaRPr lang="nl-NL" sz="1600" dirty="0"/>
                    </a:p>
                  </a:txBody>
                  <a:tcPr/>
                </a:tc>
                <a:tc>
                  <a:txBody>
                    <a:bodyPr/>
                    <a:lstStyle/>
                    <a:p>
                      <a:r>
                        <a:rPr lang="nl-NL" sz="1600" dirty="0" err="1"/>
                        <a:t>Refused</a:t>
                      </a:r>
                      <a:endParaRPr lang="nl-NL" sz="1600" dirty="0"/>
                    </a:p>
                  </a:txBody>
                  <a:tcPr/>
                </a:tc>
                <a:tc>
                  <a:txBody>
                    <a:bodyPr/>
                    <a:lstStyle/>
                    <a:p>
                      <a:r>
                        <a:rPr lang="en-US" sz="1600" dirty="0"/>
                        <a:t>Subcutaneous</a:t>
                      </a:r>
                      <a:endParaRPr lang="nl-NL" sz="1600" dirty="0"/>
                    </a:p>
                  </a:txBody>
                  <a:tcPr/>
                </a:tc>
                <a:extLst>
                  <a:ext uri="{0D108BD9-81ED-4DB2-BD59-A6C34878D82A}">
                    <a16:rowId xmlns:a16="http://schemas.microsoft.com/office/drawing/2014/main" val="10009"/>
                  </a:ext>
                </a:extLst>
              </a:tr>
              <a:tr h="573222">
                <a:tc>
                  <a:txBody>
                    <a:bodyPr/>
                    <a:lstStyle/>
                    <a:p>
                      <a:r>
                        <a:rPr lang="nl-NL" sz="1600" dirty="0" err="1"/>
                        <a:t>Golodirsen</a:t>
                      </a:r>
                      <a:endParaRPr lang="nl-NL" sz="1600" dirty="0"/>
                    </a:p>
                  </a:txBody>
                  <a:tcPr/>
                </a:tc>
                <a:tc>
                  <a:txBody>
                    <a:bodyPr/>
                    <a:lstStyle/>
                    <a:p>
                      <a:r>
                        <a:rPr lang="nl-NL" sz="1600" dirty="0" err="1"/>
                        <a:t>Duchenne</a:t>
                      </a:r>
                      <a:r>
                        <a:rPr lang="nl-NL" sz="1600" dirty="0"/>
                        <a:t> </a:t>
                      </a:r>
                      <a:r>
                        <a:rPr lang="nl-NL" sz="1600" dirty="0" err="1"/>
                        <a:t>muscular</a:t>
                      </a:r>
                      <a:r>
                        <a:rPr lang="nl-NL" sz="1600" dirty="0"/>
                        <a:t> </a:t>
                      </a:r>
                      <a:r>
                        <a:rPr lang="nl-NL" sz="1600" dirty="0" err="1"/>
                        <a:t>dystrophy</a:t>
                      </a:r>
                      <a:r>
                        <a:rPr lang="nl-NL" sz="1600" dirty="0"/>
                        <a:t> (</a:t>
                      </a:r>
                      <a:r>
                        <a:rPr lang="nl-NL" sz="1600" dirty="0" err="1"/>
                        <a:t>exon</a:t>
                      </a:r>
                      <a:r>
                        <a:rPr lang="nl-NL" sz="1600" dirty="0"/>
                        <a:t> 53 skipping)</a:t>
                      </a:r>
                    </a:p>
                  </a:txBody>
                  <a:tcPr/>
                </a:tc>
                <a:tc>
                  <a:txBody>
                    <a:bodyPr/>
                    <a:lstStyle/>
                    <a:p>
                      <a:r>
                        <a:rPr lang="nl-NL" sz="1600" dirty="0"/>
                        <a:t>-</a:t>
                      </a:r>
                    </a:p>
                  </a:txBody>
                  <a:tcPr/>
                </a:tc>
                <a:tc>
                  <a:txBody>
                    <a:bodyPr/>
                    <a:lstStyle/>
                    <a:p>
                      <a:r>
                        <a:rPr lang="nl-NL" sz="1600" dirty="0"/>
                        <a:t>2019</a:t>
                      </a:r>
                    </a:p>
                  </a:txBody>
                  <a:tcPr/>
                </a:tc>
                <a:tc>
                  <a:txBody>
                    <a:bodyPr/>
                    <a:lstStyle/>
                    <a:p>
                      <a:r>
                        <a:rPr lang="nl-NL" sz="1600" dirty="0" err="1"/>
                        <a:t>Intravenous</a:t>
                      </a:r>
                      <a:endParaRPr lang="nl-NL" sz="1600" dirty="0"/>
                    </a:p>
                  </a:txBody>
                  <a:tcPr/>
                </a:tc>
                <a:extLst>
                  <a:ext uri="{0D108BD9-81ED-4DB2-BD59-A6C34878D82A}">
                    <a16:rowId xmlns:a16="http://schemas.microsoft.com/office/drawing/2014/main" val="874093037"/>
                  </a:ext>
                </a:extLst>
              </a:tr>
              <a:tr h="573222">
                <a:tc>
                  <a:txBody>
                    <a:bodyPr/>
                    <a:lstStyle/>
                    <a:p>
                      <a:r>
                        <a:rPr lang="nl-NL" sz="1600" dirty="0" err="1"/>
                        <a:t>Viltolarsen</a:t>
                      </a:r>
                      <a:endParaRPr lang="nl-NL" sz="1600" dirty="0"/>
                    </a:p>
                  </a:txBody>
                  <a:tcPr/>
                </a:tc>
                <a:tc>
                  <a:txBody>
                    <a:bodyPr/>
                    <a:lstStyle/>
                    <a:p>
                      <a:r>
                        <a:rPr lang="nl-NL" sz="1600" dirty="0" err="1"/>
                        <a:t>Duchenne</a:t>
                      </a:r>
                      <a:r>
                        <a:rPr lang="nl-NL" sz="1600" dirty="0"/>
                        <a:t> </a:t>
                      </a:r>
                      <a:r>
                        <a:rPr lang="nl-NL" sz="1600" dirty="0" err="1"/>
                        <a:t>muscular</a:t>
                      </a:r>
                      <a:r>
                        <a:rPr lang="nl-NL" sz="1600" dirty="0"/>
                        <a:t> </a:t>
                      </a:r>
                      <a:r>
                        <a:rPr lang="nl-NL" sz="1600" dirty="0" err="1"/>
                        <a:t>dystrophy</a:t>
                      </a:r>
                      <a:r>
                        <a:rPr lang="nl-NL" sz="1600" dirty="0"/>
                        <a:t> (</a:t>
                      </a:r>
                      <a:r>
                        <a:rPr lang="nl-NL" sz="1600" dirty="0" err="1"/>
                        <a:t>exon</a:t>
                      </a:r>
                      <a:r>
                        <a:rPr lang="nl-NL" sz="1600" dirty="0"/>
                        <a:t> 53 skipping)</a:t>
                      </a:r>
                    </a:p>
                  </a:txBody>
                  <a:tcPr/>
                </a:tc>
                <a:tc>
                  <a:txBody>
                    <a:bodyPr/>
                    <a:lstStyle/>
                    <a:p>
                      <a:r>
                        <a:rPr lang="nl-NL" sz="1600" dirty="0"/>
                        <a:t>-</a:t>
                      </a:r>
                    </a:p>
                  </a:txBody>
                  <a:tcPr/>
                </a:tc>
                <a:tc>
                  <a:txBody>
                    <a:bodyPr/>
                    <a:lstStyle/>
                    <a:p>
                      <a:r>
                        <a:rPr lang="nl-NL" sz="1600" dirty="0"/>
                        <a:t>2020</a:t>
                      </a:r>
                    </a:p>
                  </a:txBody>
                  <a:tcPr/>
                </a:tc>
                <a:tc>
                  <a:txBody>
                    <a:bodyPr/>
                    <a:lstStyle/>
                    <a:p>
                      <a:r>
                        <a:rPr lang="nl-NL" sz="1600" dirty="0" err="1"/>
                        <a:t>Intravenous</a:t>
                      </a:r>
                      <a:endParaRPr lang="nl-NL" sz="1600" dirty="0"/>
                    </a:p>
                    <a:p>
                      <a:endParaRPr lang="nl-NL" sz="1600" dirty="0"/>
                    </a:p>
                  </a:txBody>
                  <a:tcPr/>
                </a:tc>
                <a:extLst>
                  <a:ext uri="{0D108BD9-81ED-4DB2-BD59-A6C34878D82A}">
                    <a16:rowId xmlns:a16="http://schemas.microsoft.com/office/drawing/2014/main" val="1064234168"/>
                  </a:ext>
                </a:extLst>
              </a:tr>
              <a:tr h="573222">
                <a:tc>
                  <a:txBody>
                    <a:bodyPr/>
                    <a:lstStyle/>
                    <a:p>
                      <a:r>
                        <a:rPr lang="nl-NL" sz="1600" dirty="0" err="1"/>
                        <a:t>Casimersen</a:t>
                      </a:r>
                      <a:endParaRPr lang="nl-NL" sz="1600" dirty="0"/>
                    </a:p>
                  </a:txBody>
                  <a:tcPr/>
                </a:tc>
                <a:tc>
                  <a:txBody>
                    <a:bodyPr/>
                    <a:lstStyle/>
                    <a:p>
                      <a:r>
                        <a:rPr lang="nl-NL" sz="1600" dirty="0" err="1"/>
                        <a:t>Duchenne</a:t>
                      </a:r>
                      <a:r>
                        <a:rPr lang="nl-NL" sz="1600" dirty="0"/>
                        <a:t> </a:t>
                      </a:r>
                      <a:r>
                        <a:rPr lang="nl-NL" sz="1600" dirty="0" err="1"/>
                        <a:t>muscular</a:t>
                      </a:r>
                      <a:r>
                        <a:rPr lang="nl-NL" sz="1600" dirty="0"/>
                        <a:t> </a:t>
                      </a:r>
                      <a:r>
                        <a:rPr lang="nl-NL" sz="1600" dirty="0" err="1"/>
                        <a:t>dystrophy</a:t>
                      </a:r>
                      <a:r>
                        <a:rPr lang="nl-NL" sz="1600" dirty="0"/>
                        <a:t> (</a:t>
                      </a:r>
                      <a:r>
                        <a:rPr lang="nl-NL" sz="1600" dirty="0" err="1"/>
                        <a:t>exon</a:t>
                      </a:r>
                      <a:r>
                        <a:rPr lang="nl-NL" sz="1600" dirty="0"/>
                        <a:t> 45 skipping)</a:t>
                      </a:r>
                    </a:p>
                  </a:txBody>
                  <a:tcPr/>
                </a:tc>
                <a:tc>
                  <a:txBody>
                    <a:bodyPr/>
                    <a:lstStyle/>
                    <a:p>
                      <a:r>
                        <a:rPr lang="nl-NL" sz="1600" dirty="0"/>
                        <a:t>-</a:t>
                      </a:r>
                    </a:p>
                  </a:txBody>
                  <a:tcPr/>
                </a:tc>
                <a:tc>
                  <a:txBody>
                    <a:bodyPr/>
                    <a:lstStyle/>
                    <a:p>
                      <a:r>
                        <a:rPr lang="nl-NL" sz="1600" dirty="0"/>
                        <a:t>2021</a:t>
                      </a:r>
                    </a:p>
                  </a:txBody>
                  <a:tcPr/>
                </a:tc>
                <a:tc>
                  <a:txBody>
                    <a:bodyPr/>
                    <a:lstStyle/>
                    <a:p>
                      <a:r>
                        <a:rPr lang="nl-NL" sz="1600" dirty="0" err="1"/>
                        <a:t>Intravenous</a:t>
                      </a:r>
                      <a:endParaRPr lang="nl-NL" sz="1600" dirty="0"/>
                    </a:p>
                    <a:p>
                      <a:endParaRPr lang="nl-NL" sz="1600" dirty="0"/>
                    </a:p>
                  </a:txBody>
                  <a:tcPr/>
                </a:tc>
                <a:extLst>
                  <a:ext uri="{0D108BD9-81ED-4DB2-BD59-A6C34878D82A}">
                    <a16:rowId xmlns:a16="http://schemas.microsoft.com/office/drawing/2014/main" val="1510582560"/>
                  </a:ext>
                </a:extLst>
              </a:tr>
            </a:tbl>
          </a:graphicData>
        </a:graphic>
      </p:graphicFrame>
    </p:spTree>
    <p:extLst>
      <p:ext uri="{BB962C8B-B14F-4D97-AF65-F5344CB8AC3E}">
        <p14:creationId xmlns:p14="http://schemas.microsoft.com/office/powerpoint/2010/main" val="195506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4049088571"/>
              </p:ext>
            </p:extLst>
          </p:nvPr>
        </p:nvGraphicFramePr>
        <p:xfrm>
          <a:off x="533400" y="1767841"/>
          <a:ext cx="11308080" cy="2883804"/>
        </p:xfrm>
        <a:graphic>
          <a:graphicData uri="http://schemas.openxmlformats.org/drawingml/2006/table">
            <a:tbl>
              <a:tblPr firstRow="1" bandRow="1">
                <a:tableStyleId>{5C22544A-7EE6-4342-B048-85BDC9FD1C3A}</a:tableStyleId>
              </a:tblPr>
              <a:tblGrid>
                <a:gridCol w="1447164">
                  <a:extLst>
                    <a:ext uri="{9D8B030D-6E8A-4147-A177-3AD203B41FA5}">
                      <a16:colId xmlns:a16="http://schemas.microsoft.com/office/drawing/2014/main" val="20000"/>
                    </a:ext>
                  </a:extLst>
                </a:gridCol>
                <a:gridCol w="4002133">
                  <a:extLst>
                    <a:ext uri="{9D8B030D-6E8A-4147-A177-3AD203B41FA5}">
                      <a16:colId xmlns:a16="http://schemas.microsoft.com/office/drawing/2014/main" val="711115283"/>
                    </a:ext>
                  </a:extLst>
                </a:gridCol>
                <a:gridCol w="2252166">
                  <a:extLst>
                    <a:ext uri="{9D8B030D-6E8A-4147-A177-3AD203B41FA5}">
                      <a16:colId xmlns:a16="http://schemas.microsoft.com/office/drawing/2014/main" val="20001"/>
                    </a:ext>
                  </a:extLst>
                </a:gridCol>
                <a:gridCol w="1877221">
                  <a:extLst>
                    <a:ext uri="{9D8B030D-6E8A-4147-A177-3AD203B41FA5}">
                      <a16:colId xmlns:a16="http://schemas.microsoft.com/office/drawing/2014/main" val="15102342"/>
                    </a:ext>
                  </a:extLst>
                </a:gridCol>
                <a:gridCol w="1729396">
                  <a:extLst>
                    <a:ext uri="{9D8B030D-6E8A-4147-A177-3AD203B41FA5}">
                      <a16:colId xmlns:a16="http://schemas.microsoft.com/office/drawing/2014/main" val="20003"/>
                    </a:ext>
                  </a:extLst>
                </a:gridCol>
              </a:tblGrid>
              <a:tr h="573222">
                <a:tc>
                  <a:txBody>
                    <a:bodyPr/>
                    <a:lstStyle/>
                    <a:p>
                      <a:r>
                        <a:rPr lang="en-US" sz="1600" dirty="0"/>
                        <a:t>Drug</a:t>
                      </a:r>
                      <a:endParaRPr lang="nl-NL" sz="1600" dirty="0"/>
                    </a:p>
                  </a:txBody>
                  <a:tcPr/>
                </a:tc>
                <a:tc>
                  <a:txBody>
                    <a:bodyPr/>
                    <a:lstStyle/>
                    <a:p>
                      <a:r>
                        <a:rPr lang="nl-NL" sz="1600" dirty="0" err="1"/>
                        <a:t>Indication</a:t>
                      </a:r>
                      <a:endParaRPr lang="nl-NL" sz="1600" dirty="0"/>
                    </a:p>
                  </a:txBody>
                  <a:tcPr/>
                </a:tc>
                <a:tc>
                  <a:txBody>
                    <a:bodyPr/>
                    <a:lstStyle/>
                    <a:p>
                      <a:r>
                        <a:rPr lang="en-US" sz="1600" dirty="0"/>
                        <a:t>Approval</a:t>
                      </a:r>
                      <a:r>
                        <a:rPr lang="en-US" sz="1600" baseline="0" dirty="0"/>
                        <a:t> status EMA</a:t>
                      </a:r>
                      <a:endParaRPr lang="nl-NL" sz="1600" dirty="0"/>
                    </a:p>
                  </a:txBody>
                  <a:tcPr/>
                </a:tc>
                <a:tc>
                  <a:txBody>
                    <a:bodyPr/>
                    <a:lstStyle/>
                    <a:p>
                      <a:r>
                        <a:rPr lang="nl-NL" sz="1600" dirty="0" err="1"/>
                        <a:t>Approval</a:t>
                      </a:r>
                      <a:r>
                        <a:rPr lang="nl-NL" sz="1600" dirty="0"/>
                        <a:t> status FDA</a:t>
                      </a:r>
                    </a:p>
                  </a:txBody>
                  <a:tcPr/>
                </a:tc>
                <a:tc>
                  <a:txBody>
                    <a:bodyPr/>
                    <a:lstStyle/>
                    <a:p>
                      <a:r>
                        <a:rPr lang="en-US" sz="1600" dirty="0" err="1"/>
                        <a:t>Adm</a:t>
                      </a:r>
                      <a:r>
                        <a:rPr lang="en-US" sz="1600" dirty="0"/>
                        <a:t> route</a:t>
                      </a:r>
                      <a:endParaRPr lang="nl-NL" sz="1600" dirty="0"/>
                    </a:p>
                  </a:txBody>
                  <a:tcPr/>
                </a:tc>
                <a:extLst>
                  <a:ext uri="{0D108BD9-81ED-4DB2-BD59-A6C34878D82A}">
                    <a16:rowId xmlns:a16="http://schemas.microsoft.com/office/drawing/2014/main" val="10000"/>
                  </a:ext>
                </a:extLst>
              </a:tr>
              <a:tr h="573222">
                <a:tc>
                  <a:txBody>
                    <a:bodyPr/>
                    <a:lstStyle/>
                    <a:p>
                      <a:r>
                        <a:rPr lang="en-US" sz="1600" dirty="0" err="1"/>
                        <a:t>Patisiran</a:t>
                      </a:r>
                      <a:endParaRPr lang="nl-NL"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err="1"/>
                        <a:t>Hereditary</a:t>
                      </a:r>
                      <a:r>
                        <a:rPr lang="nl-NL" sz="1600" dirty="0"/>
                        <a:t> </a:t>
                      </a:r>
                      <a:r>
                        <a:rPr lang="nl-NL" sz="1600" dirty="0" err="1"/>
                        <a:t>transthyretin</a:t>
                      </a:r>
                      <a:r>
                        <a:rPr lang="nl-NL" sz="1600" dirty="0"/>
                        <a:t> </a:t>
                      </a:r>
                      <a:r>
                        <a:rPr lang="nl-NL" sz="1600" dirty="0" err="1"/>
                        <a:t>amyloidosis</a:t>
                      </a:r>
                      <a:endParaRPr lang="nl-NL" sz="1600" dirty="0"/>
                    </a:p>
                  </a:txBody>
                  <a:tcPr/>
                </a:tc>
                <a:tc>
                  <a:txBody>
                    <a:bodyPr/>
                    <a:lstStyle/>
                    <a:p>
                      <a:r>
                        <a:rPr lang="en-US" sz="1600" dirty="0"/>
                        <a:t>2018</a:t>
                      </a:r>
                      <a:endParaRPr lang="nl-NL" sz="1600" dirty="0"/>
                    </a:p>
                  </a:txBody>
                  <a:tcPr/>
                </a:tc>
                <a:tc>
                  <a:txBody>
                    <a:bodyPr/>
                    <a:lstStyle/>
                    <a:p>
                      <a:r>
                        <a:rPr lang="nl-NL" sz="1600" dirty="0"/>
                        <a:t>2018</a:t>
                      </a:r>
                    </a:p>
                  </a:txBody>
                  <a:tcPr/>
                </a:tc>
                <a:tc>
                  <a:txBody>
                    <a:bodyPr/>
                    <a:lstStyle/>
                    <a:p>
                      <a:r>
                        <a:rPr lang="nl-NL" sz="1600" dirty="0" err="1"/>
                        <a:t>Intravenous</a:t>
                      </a:r>
                      <a:endParaRPr lang="nl-NL" sz="1600" dirty="0"/>
                    </a:p>
                  </a:txBody>
                  <a:tcPr/>
                </a:tc>
                <a:extLst>
                  <a:ext uri="{0D108BD9-81ED-4DB2-BD59-A6C34878D82A}">
                    <a16:rowId xmlns:a16="http://schemas.microsoft.com/office/drawing/2014/main" val="10001"/>
                  </a:ext>
                </a:extLst>
              </a:tr>
              <a:tr h="573222">
                <a:tc>
                  <a:txBody>
                    <a:bodyPr/>
                    <a:lstStyle/>
                    <a:p>
                      <a:r>
                        <a:rPr lang="en-US" sz="1600" dirty="0" err="1"/>
                        <a:t>Givosiran</a:t>
                      </a:r>
                      <a:endParaRPr lang="nl-NL"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Acute </a:t>
                      </a:r>
                      <a:r>
                        <a:rPr lang="nl-NL" sz="1600" dirty="0" err="1"/>
                        <a:t>hepatic</a:t>
                      </a:r>
                      <a:r>
                        <a:rPr lang="nl-NL" sz="1600" dirty="0"/>
                        <a:t> </a:t>
                      </a:r>
                      <a:r>
                        <a:rPr lang="nl-NL" sz="1600" dirty="0" err="1"/>
                        <a:t>porphyria</a:t>
                      </a:r>
                      <a:endParaRPr lang="nl-NL" sz="1600" dirty="0"/>
                    </a:p>
                  </a:txBody>
                  <a:tcPr/>
                </a:tc>
                <a:tc>
                  <a:txBody>
                    <a:bodyPr/>
                    <a:lstStyle/>
                    <a:p>
                      <a:r>
                        <a:rPr lang="nl-NL" sz="1600" dirty="0"/>
                        <a:t>2020</a:t>
                      </a:r>
                    </a:p>
                  </a:txBody>
                  <a:tcPr/>
                </a:tc>
                <a:tc>
                  <a:txBody>
                    <a:bodyPr/>
                    <a:lstStyle/>
                    <a:p>
                      <a:r>
                        <a:rPr lang="nl-NL" sz="1600" dirty="0"/>
                        <a:t>2019</a:t>
                      </a:r>
                    </a:p>
                  </a:txBody>
                  <a:tcPr/>
                </a:tc>
                <a:tc>
                  <a:txBody>
                    <a:bodyPr/>
                    <a:lstStyle/>
                    <a:p>
                      <a:r>
                        <a:rPr lang="nl-NL" sz="1600" dirty="0" err="1"/>
                        <a:t>Subcutaneous</a:t>
                      </a:r>
                      <a:endParaRPr lang="nl-NL" sz="1600" dirty="0"/>
                    </a:p>
                  </a:txBody>
                  <a:tcPr/>
                </a:tc>
                <a:extLst>
                  <a:ext uri="{0D108BD9-81ED-4DB2-BD59-A6C34878D82A}">
                    <a16:rowId xmlns:a16="http://schemas.microsoft.com/office/drawing/2014/main" val="358707382"/>
                  </a:ext>
                </a:extLst>
              </a:tr>
              <a:tr h="573222">
                <a:tc>
                  <a:txBody>
                    <a:bodyPr/>
                    <a:lstStyle/>
                    <a:p>
                      <a:r>
                        <a:rPr lang="nl-NL" sz="1600" dirty="0" err="1"/>
                        <a:t>Inclisiran</a:t>
                      </a:r>
                      <a:endParaRPr lang="nl-NL"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Primary </a:t>
                      </a:r>
                      <a:r>
                        <a:rPr lang="en-US" sz="1600" dirty="0" err="1"/>
                        <a:t>hypercholesterolaemia</a:t>
                      </a:r>
                      <a:r>
                        <a:rPr lang="en-US" sz="1600" dirty="0"/>
                        <a:t> or mixed </a:t>
                      </a:r>
                      <a:r>
                        <a:rPr lang="en-US" sz="1600" dirty="0" err="1"/>
                        <a:t>dyslipidaemia</a:t>
                      </a:r>
                      <a:endParaRPr lang="nl-NL" sz="1600" dirty="0"/>
                    </a:p>
                  </a:txBody>
                  <a:tcPr/>
                </a:tc>
                <a:tc>
                  <a:txBody>
                    <a:bodyPr/>
                    <a:lstStyle/>
                    <a:p>
                      <a:r>
                        <a:rPr lang="nl-NL" sz="1600" dirty="0"/>
                        <a:t>2020</a:t>
                      </a:r>
                    </a:p>
                  </a:txBody>
                  <a:tcPr/>
                </a:tc>
                <a:tc>
                  <a:txBody>
                    <a:bodyPr/>
                    <a:lstStyle/>
                    <a:p>
                      <a:r>
                        <a:rPr lang="nl-NL" sz="1600" dirty="0"/>
                        <a:t>2021</a:t>
                      </a:r>
                    </a:p>
                  </a:txBody>
                  <a:tcPr/>
                </a:tc>
                <a:tc>
                  <a:txBody>
                    <a:bodyPr/>
                    <a:lstStyle/>
                    <a:p>
                      <a:r>
                        <a:rPr lang="nl-NL" sz="1600" dirty="0" err="1"/>
                        <a:t>Subcutaneous</a:t>
                      </a:r>
                      <a:endParaRPr lang="nl-NL" sz="1600" dirty="0"/>
                    </a:p>
                  </a:txBody>
                  <a:tcPr/>
                </a:tc>
                <a:extLst>
                  <a:ext uri="{0D108BD9-81ED-4DB2-BD59-A6C34878D82A}">
                    <a16:rowId xmlns:a16="http://schemas.microsoft.com/office/drawing/2014/main" val="319256064"/>
                  </a:ext>
                </a:extLst>
              </a:tr>
              <a:tr h="573222">
                <a:tc>
                  <a:txBody>
                    <a:bodyPr/>
                    <a:lstStyle/>
                    <a:p>
                      <a:r>
                        <a:rPr lang="nl-NL" sz="1600" dirty="0" err="1"/>
                        <a:t>Lumasiran</a:t>
                      </a:r>
                      <a:endParaRPr lang="nl-NL"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err="1"/>
                        <a:t>Primary</a:t>
                      </a:r>
                      <a:r>
                        <a:rPr lang="nl-NL" sz="1600" dirty="0"/>
                        <a:t> </a:t>
                      </a:r>
                      <a:r>
                        <a:rPr lang="nl-NL" sz="1600" dirty="0" err="1"/>
                        <a:t>hyperoxaluria</a:t>
                      </a:r>
                      <a:r>
                        <a:rPr lang="nl-NL" sz="1600" dirty="0"/>
                        <a:t> type 1</a:t>
                      </a:r>
                    </a:p>
                  </a:txBody>
                  <a:tcPr/>
                </a:tc>
                <a:tc>
                  <a:txBody>
                    <a:bodyPr/>
                    <a:lstStyle/>
                    <a:p>
                      <a:r>
                        <a:rPr lang="nl-NL" sz="1600" dirty="0"/>
                        <a:t>2020</a:t>
                      </a:r>
                    </a:p>
                  </a:txBody>
                  <a:tcPr/>
                </a:tc>
                <a:tc>
                  <a:txBody>
                    <a:bodyPr/>
                    <a:lstStyle/>
                    <a:p>
                      <a:r>
                        <a:rPr lang="nl-NL" sz="1600" dirty="0"/>
                        <a:t>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err="1"/>
                        <a:t>Subcutaneous</a:t>
                      </a:r>
                      <a:endParaRPr lang="nl-NL" sz="1600" dirty="0"/>
                    </a:p>
                    <a:p>
                      <a:endParaRPr lang="nl-NL" sz="1600" dirty="0"/>
                    </a:p>
                  </a:txBody>
                  <a:tcPr/>
                </a:tc>
                <a:extLst>
                  <a:ext uri="{0D108BD9-81ED-4DB2-BD59-A6C34878D82A}">
                    <a16:rowId xmlns:a16="http://schemas.microsoft.com/office/drawing/2014/main" val="2302699480"/>
                  </a:ext>
                </a:extLst>
              </a:tr>
            </a:tbl>
          </a:graphicData>
        </a:graphic>
      </p:graphicFrame>
      <p:sp>
        <p:nvSpPr>
          <p:cNvPr id="5" name="TextBox 3">
            <a:extLst>
              <a:ext uri="{FF2B5EF4-FFF2-40B4-BE49-F238E27FC236}">
                <a16:creationId xmlns:a16="http://schemas.microsoft.com/office/drawing/2014/main" id="{AD31DBFC-225E-4DEE-B796-2A12AF7EC99E}"/>
              </a:ext>
            </a:extLst>
          </p:cNvPr>
          <p:cNvSpPr txBox="1"/>
          <p:nvPr/>
        </p:nvSpPr>
        <p:spPr>
          <a:xfrm>
            <a:off x="345600" y="427393"/>
            <a:ext cx="11155907" cy="451406"/>
          </a:xfrm>
          <a:prstGeom prst="rect">
            <a:avLst/>
          </a:prstGeom>
          <a:noFill/>
        </p:spPr>
        <p:txBody>
          <a:bodyPr wrap="square"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ts val="2800"/>
              </a:lnSpc>
              <a:spcAft>
                <a:spcPts val="800"/>
              </a:spcAft>
            </a:pPr>
            <a:r>
              <a:rPr lang="en-US" sz="2800" b="1" dirty="0">
                <a:solidFill>
                  <a:schemeClr val="bg1"/>
                </a:solidFill>
                <a:latin typeface="Verdana" panose="020B0604030504040204" pitchFamily="34" charset="0"/>
                <a:ea typeface="Verdana" panose="020B0604030504040204" pitchFamily="34" charset="0"/>
              </a:rPr>
              <a:t>Approved siRNAs</a:t>
            </a:r>
          </a:p>
        </p:txBody>
      </p:sp>
    </p:spTree>
    <p:extLst>
      <p:ext uri="{BB962C8B-B14F-4D97-AF65-F5344CB8AC3E}">
        <p14:creationId xmlns:p14="http://schemas.microsoft.com/office/powerpoint/2010/main" val="1263228271"/>
      </p:ext>
    </p:extLst>
  </p:cSld>
  <p:clrMapOvr>
    <a:masterClrMapping/>
  </p:clrMapOvr>
</p:sld>
</file>

<file path=ppt/theme/theme1.xml><?xml version="1.0" encoding="utf-8"?>
<a:theme xmlns:a="http://schemas.openxmlformats.org/drawingml/2006/main" name="Format CBG MEB 16-9 - English">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CBG MEB 16-9 - English.potx" id="{410C5913-B512-4E5C-B86C-ADD5376323BD}" vid="{B34D21BA-1B96-47A8-857B-7C5647A5304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Format CBG MEB 16-9 - English</Template>
  <TotalTime>3673</TotalTime>
  <Words>1556</Words>
  <Application>Microsoft Office PowerPoint</Application>
  <PresentationFormat>Breedbeeld</PresentationFormat>
  <Paragraphs>401</Paragraphs>
  <Slides>30</Slides>
  <Notes>25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30</vt:i4>
      </vt:variant>
    </vt:vector>
  </HeadingPairs>
  <TitlesOfParts>
    <vt:vector size="36" baseType="lpstr">
      <vt:lpstr>Arial</vt:lpstr>
      <vt:lpstr>Calibri</vt:lpstr>
      <vt:lpstr>System Font Regular</vt:lpstr>
      <vt:lpstr>Tahoma</vt:lpstr>
      <vt:lpstr>Verdana</vt:lpstr>
      <vt:lpstr>Format CBG MEB 16-9 - English</vt:lpstr>
      <vt:lpstr>Antisense to medicine: a regulator’s perspective   Dr. Marjon Pasmooij 1st Dutch Antisense Therapeutis Symposium, 3 June 2022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science@cbg-meb.nl</vt:lpstr>
      <vt:lpstr>PowerPoint-presentatie</vt:lpstr>
    </vt:vector>
  </TitlesOfParts>
  <Company>CBG-MEB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Serrarens, mw. J.</dc:creator>
  <cp:lastModifiedBy>Pasmooij, mw. dr. ir. A.M.G.</cp:lastModifiedBy>
  <cp:revision>52</cp:revision>
  <dcterms:created xsi:type="dcterms:W3CDTF">2018-04-11T09:14:35Z</dcterms:created>
  <dcterms:modified xsi:type="dcterms:W3CDTF">2022-06-03T09:51:15Z</dcterms:modified>
</cp:coreProperties>
</file>